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321" r:id="rId2"/>
    <p:sldId id="347" r:id="rId3"/>
    <p:sldId id="395" r:id="rId4"/>
    <p:sldId id="399" r:id="rId5"/>
    <p:sldId id="396" r:id="rId6"/>
    <p:sldId id="394" r:id="rId7"/>
    <p:sldId id="397" r:id="rId8"/>
    <p:sldId id="400" r:id="rId9"/>
    <p:sldId id="414" r:id="rId10"/>
    <p:sldId id="401" r:id="rId11"/>
    <p:sldId id="402" r:id="rId12"/>
    <p:sldId id="403" r:id="rId13"/>
    <p:sldId id="404" r:id="rId14"/>
    <p:sldId id="405" r:id="rId15"/>
    <p:sldId id="406" r:id="rId16"/>
    <p:sldId id="407" r:id="rId17"/>
    <p:sldId id="415" r:id="rId18"/>
    <p:sldId id="408" r:id="rId19"/>
    <p:sldId id="409" r:id="rId20"/>
    <p:sldId id="410" r:id="rId21"/>
    <p:sldId id="411" r:id="rId22"/>
    <p:sldId id="412" r:id="rId23"/>
  </p:sldIdLst>
  <p:sldSz cx="9144000" cy="6858000" type="screen4x3"/>
  <p:notesSz cx="6797675" cy="987425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009DD1"/>
    <a:srgbClr val="000066"/>
    <a:srgbClr val="595959"/>
    <a:srgbClr val="003366"/>
    <a:srgbClr val="58585A"/>
    <a:srgbClr val="F0821A"/>
    <a:srgbClr val="9F5098"/>
    <a:srgbClr val="E40D2E"/>
    <a:srgbClr val="76B8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85" autoAdjust="0"/>
    <p:restoredTop sz="94774" autoAdjust="0"/>
  </p:normalViewPr>
  <p:slideViewPr>
    <p:cSldViewPr snapToGrid="0" snapToObjects="1" showGuides="1">
      <p:cViewPr varScale="1">
        <p:scale>
          <a:sx n="80" d="100"/>
          <a:sy n="80" d="100"/>
        </p:scale>
        <p:origin x="-96" y="-1062"/>
      </p:cViewPr>
      <p:guideLst>
        <p:guide orient="horz" pos="1281"/>
        <p:guide orient="horz" pos="3874"/>
        <p:guide orient="horz" pos="813"/>
        <p:guide orient="horz" pos="1378"/>
        <p:guide pos="2760"/>
        <p:guide pos="3729"/>
        <p:guide pos="5472"/>
        <p:guide pos="288"/>
        <p:guide pos="300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8" d="100"/>
          <a:sy n="78" d="100"/>
        </p:scale>
        <p:origin x="-4002"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2" y="0"/>
            <a:ext cx="2945659"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5" y="0"/>
            <a:ext cx="2945659" cy="493713"/>
          </a:xfrm>
          <a:prstGeom prst="rect">
            <a:avLst/>
          </a:prstGeom>
        </p:spPr>
        <p:txBody>
          <a:bodyPr vert="horz" lIns="91440" tIns="45720" rIns="91440" bIns="45720" rtlCol="0"/>
          <a:lstStyle>
            <a:lvl1pPr algn="r">
              <a:defRPr sz="1200"/>
            </a:lvl1pPr>
          </a:lstStyle>
          <a:p>
            <a:fld id="{D17D054F-B930-3A4C-B05B-F6913F3011B2}" type="datetimeFigureOut">
              <a:rPr lang="de-DE" smtClean="0"/>
              <a:t>12.07.2018</a:t>
            </a:fld>
            <a:endParaRPr lang="de-DE"/>
          </a:p>
        </p:txBody>
      </p:sp>
      <p:sp>
        <p:nvSpPr>
          <p:cNvPr id="4" name="Fußzeilenplatzhalter 3"/>
          <p:cNvSpPr>
            <a:spLocks noGrp="1"/>
          </p:cNvSpPr>
          <p:nvPr>
            <p:ph type="ftr" sz="quarter" idx="2"/>
          </p:nvPr>
        </p:nvSpPr>
        <p:spPr>
          <a:xfrm>
            <a:off x="2" y="9378823"/>
            <a:ext cx="2945659" cy="49371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5" y="9378823"/>
            <a:ext cx="2945659" cy="493713"/>
          </a:xfrm>
          <a:prstGeom prst="rect">
            <a:avLst/>
          </a:prstGeom>
        </p:spPr>
        <p:txBody>
          <a:bodyPr vert="horz" lIns="91440" tIns="45720" rIns="91440" bIns="45720" rtlCol="0" anchor="b"/>
          <a:lstStyle>
            <a:lvl1pPr algn="r">
              <a:defRPr sz="1200"/>
            </a:lvl1pPr>
          </a:lstStyle>
          <a:p>
            <a:fld id="{79176187-76AC-474D-9967-CE0B195B5B87}" type="slidenum">
              <a:rPr lang="de-DE" smtClean="0"/>
              <a:t>‹Nr.›</a:t>
            </a:fld>
            <a:endParaRPr lang="de-DE"/>
          </a:p>
        </p:txBody>
      </p:sp>
    </p:spTree>
    <p:extLst>
      <p:ext uri="{BB962C8B-B14F-4D97-AF65-F5344CB8AC3E}">
        <p14:creationId xmlns:p14="http://schemas.microsoft.com/office/powerpoint/2010/main" val="2457518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2" y="0"/>
            <a:ext cx="2945659" cy="49371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5" y="0"/>
            <a:ext cx="2945659" cy="493713"/>
          </a:xfrm>
          <a:prstGeom prst="rect">
            <a:avLst/>
          </a:prstGeom>
        </p:spPr>
        <p:txBody>
          <a:bodyPr vert="horz" lIns="91440" tIns="45720" rIns="91440" bIns="45720" rtlCol="0"/>
          <a:lstStyle>
            <a:lvl1pPr algn="r">
              <a:defRPr sz="1200"/>
            </a:lvl1pPr>
          </a:lstStyle>
          <a:p>
            <a:fld id="{5FD5F8EE-FFAB-4D41-BC1F-E94E333C1FD8}" type="datetimeFigureOut">
              <a:rPr lang="de-DE" smtClean="0"/>
              <a:t>12.07.2018</a:t>
            </a:fld>
            <a:endParaRPr lang="de-DE"/>
          </a:p>
        </p:txBody>
      </p:sp>
      <p:sp>
        <p:nvSpPr>
          <p:cNvPr id="4" name="Folienbildplatzhalt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90270"/>
            <a:ext cx="5438140" cy="4443412"/>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2" y="9378823"/>
            <a:ext cx="2945659" cy="49371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378823"/>
            <a:ext cx="2945659" cy="493713"/>
          </a:xfrm>
          <a:prstGeom prst="rect">
            <a:avLst/>
          </a:prstGeom>
        </p:spPr>
        <p:txBody>
          <a:bodyPr vert="horz" lIns="91440" tIns="45720" rIns="91440" bIns="45720" rtlCol="0" anchor="b"/>
          <a:lstStyle>
            <a:lvl1pPr algn="r">
              <a:defRPr sz="1200"/>
            </a:lvl1pPr>
          </a:lstStyle>
          <a:p>
            <a:fld id="{B922997B-990E-F844-B042-1F7EE884359C}" type="slidenum">
              <a:rPr lang="de-DE" smtClean="0"/>
              <a:t>‹Nr.›</a:t>
            </a:fld>
            <a:endParaRPr lang="de-DE"/>
          </a:p>
        </p:txBody>
      </p:sp>
    </p:spTree>
    <p:extLst>
      <p:ext uri="{BB962C8B-B14F-4D97-AF65-F5344CB8AC3E}">
        <p14:creationId xmlns:p14="http://schemas.microsoft.com/office/powerpoint/2010/main" val="392028071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de-DE" dirty="0" smtClean="0"/>
              <a:t>Die Frage nach </a:t>
            </a:r>
            <a:r>
              <a:rPr lang="de-DE" dirty="0" err="1" smtClean="0"/>
              <a:t>ko</a:t>
            </a:r>
            <a:r>
              <a:rPr lang="de-DE" dirty="0" smtClean="0"/>
              <a:t> Unterricht kann man nur stellen, wenn man zuvor geklärt hat, was kompetenzorientierter Unterricht sein kann… </a:t>
            </a:r>
          </a:p>
          <a:p>
            <a:pPr marL="171450" marR="0" indent="-171450" defTabSz="914400" eaLnBrk="1" fontAlgn="auto" latinLnBrk="0" hangingPunct="1">
              <a:lnSpc>
                <a:spcPct val="100000"/>
              </a:lnSpc>
              <a:spcBef>
                <a:spcPts val="0"/>
              </a:spcBef>
              <a:spcAft>
                <a:spcPts val="0"/>
              </a:spcAft>
              <a:buClrTx/>
              <a:buSzTx/>
              <a:buFont typeface="Wingdings" pitchFamily="2" charset="2"/>
              <a:buChar char="à"/>
              <a:tabLst/>
              <a:defRPr/>
            </a:pPr>
            <a:r>
              <a:rPr lang="de-DE" dirty="0" smtClean="0"/>
              <a:t>Es geht im </a:t>
            </a:r>
            <a:r>
              <a:rPr lang="de-DE" dirty="0" err="1" smtClean="0"/>
              <a:t>ko</a:t>
            </a:r>
            <a:r>
              <a:rPr lang="de-DE" baseline="0" dirty="0" smtClean="0"/>
              <a:t> Unterricht nicht um das </a:t>
            </a:r>
            <a:r>
              <a:rPr lang="de-DE" dirty="0" smtClean="0"/>
              <a:t>Abarbeiten von Inhaltslisten, sondern um das Erarbeiten des Grundgedankens des Lernbereichs. </a:t>
            </a:r>
          </a:p>
          <a:p>
            <a:pPr marL="171450" marR="0" indent="-171450" defTabSz="914400" eaLnBrk="1" fontAlgn="auto" latinLnBrk="0" hangingPunct="1">
              <a:lnSpc>
                <a:spcPct val="100000"/>
              </a:lnSpc>
              <a:spcBef>
                <a:spcPts val="0"/>
              </a:spcBef>
              <a:spcAft>
                <a:spcPts val="0"/>
              </a:spcAft>
              <a:buClrTx/>
              <a:buSzTx/>
              <a:buFont typeface="Wingdings" pitchFamily="2" charset="2"/>
              <a:buChar char="à"/>
              <a:tabLst/>
              <a:defRPr/>
            </a:pPr>
            <a:endParaRPr lang="de-DE" dirty="0" smtClean="0"/>
          </a:p>
          <a:p>
            <a:pPr marL="0" marR="0" indent="0" defTabSz="914400" eaLnBrk="1" fontAlgn="auto" latinLnBrk="0" hangingPunct="1">
              <a:lnSpc>
                <a:spcPct val="100000"/>
              </a:lnSpc>
              <a:spcBef>
                <a:spcPts val="0"/>
              </a:spcBef>
              <a:spcAft>
                <a:spcPts val="0"/>
              </a:spcAft>
              <a:buClrTx/>
              <a:buSzTx/>
              <a:buFont typeface="Wingdings" pitchFamily="2" charset="2"/>
              <a:buNone/>
              <a:tabLst/>
              <a:defRPr/>
            </a:pPr>
            <a:r>
              <a:rPr lang="de-DE" dirty="0" smtClean="0"/>
              <a:t>Sie werden im Laufe der Präsentation</a:t>
            </a:r>
            <a:r>
              <a:rPr lang="de-DE" baseline="0" dirty="0" smtClean="0"/>
              <a:t> </a:t>
            </a:r>
            <a:r>
              <a:rPr lang="de-DE" dirty="0" smtClean="0"/>
              <a:t>sehen, wie Sie mit dem Grundgedanken eines Lernbereichs Aufgaben gestalten und Vernetzungen schaffen können. Wir werden aber Aufgaben sehen, die im Rahmen der Kompetenzorientierung die unterschiedlichen Anforderungsbereiche ansteuern.</a:t>
            </a:r>
          </a:p>
        </p:txBody>
      </p:sp>
      <p:sp>
        <p:nvSpPr>
          <p:cNvPr id="4" name="Foliennummernplatzhalter 3"/>
          <p:cNvSpPr>
            <a:spLocks noGrp="1"/>
          </p:cNvSpPr>
          <p:nvPr>
            <p:ph type="sldNum" sz="quarter" idx="10"/>
          </p:nvPr>
        </p:nvSpPr>
        <p:spPr/>
        <p:txBody>
          <a:bodyPr/>
          <a:lstStyle/>
          <a:p>
            <a:fld id="{B922997B-990E-F844-B042-1F7EE884359C}" type="slidenum">
              <a:rPr lang="de-DE" smtClean="0"/>
              <a:t>1</a:t>
            </a:fld>
            <a:endParaRPr lang="de-DE" dirty="0"/>
          </a:p>
        </p:txBody>
      </p:sp>
    </p:spTree>
    <p:extLst>
      <p:ext uri="{BB962C8B-B14F-4D97-AF65-F5344CB8AC3E}">
        <p14:creationId xmlns:p14="http://schemas.microsoft.com/office/powerpoint/2010/main" val="4103973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Hier</a:t>
            </a:r>
            <a:r>
              <a:rPr lang="de-DE" baseline="0" dirty="0" smtClean="0"/>
              <a:t> der Arbeitsauftrag für den Schüler.</a:t>
            </a:r>
            <a:endParaRPr lang="de-DE" dirty="0" smtClean="0"/>
          </a:p>
          <a:p>
            <a:endParaRPr lang="de-DE" dirty="0"/>
          </a:p>
        </p:txBody>
      </p:sp>
      <p:sp>
        <p:nvSpPr>
          <p:cNvPr id="4" name="Foliennummernplatzhalter 3"/>
          <p:cNvSpPr>
            <a:spLocks noGrp="1"/>
          </p:cNvSpPr>
          <p:nvPr>
            <p:ph type="sldNum" sz="quarter" idx="10"/>
          </p:nvPr>
        </p:nvSpPr>
        <p:spPr/>
        <p:txBody>
          <a:bodyPr/>
          <a:lstStyle/>
          <a:p>
            <a:fld id="{B922997B-990E-F844-B042-1F7EE884359C}" type="slidenum">
              <a:rPr lang="de-DE" smtClean="0"/>
              <a:t>10</a:t>
            </a:fld>
            <a:endParaRPr lang="de-DE" dirty="0"/>
          </a:p>
        </p:txBody>
      </p:sp>
    </p:spTree>
    <p:extLst>
      <p:ext uri="{BB962C8B-B14F-4D97-AF65-F5344CB8AC3E}">
        <p14:creationId xmlns:p14="http://schemas.microsoft.com/office/powerpoint/2010/main" val="967756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Hier die Tabelle, die der Schüler als Material zur Lösung der Aufgabe erhält. </a:t>
            </a:r>
          </a:p>
          <a:p>
            <a:r>
              <a:rPr lang="de-DE" dirty="0" smtClean="0"/>
              <a:t>Der Schüler hat den Auftrag, die jeweils</a:t>
            </a:r>
            <a:r>
              <a:rPr lang="de-DE" baseline="0" dirty="0" smtClean="0"/>
              <a:t> passenden Elemente mit Linien zu verbinden und abschließend eine Sortierung mit Nummern vorzunehmen.</a:t>
            </a:r>
            <a:endParaRPr lang="de-DE" dirty="0" smtClean="0"/>
          </a:p>
        </p:txBody>
      </p:sp>
      <p:sp>
        <p:nvSpPr>
          <p:cNvPr id="4" name="Foliennummernplatzhalter 3"/>
          <p:cNvSpPr>
            <a:spLocks noGrp="1"/>
          </p:cNvSpPr>
          <p:nvPr>
            <p:ph type="sldNum" sz="quarter" idx="10"/>
          </p:nvPr>
        </p:nvSpPr>
        <p:spPr/>
        <p:txBody>
          <a:bodyPr/>
          <a:lstStyle/>
          <a:p>
            <a:fld id="{B922997B-990E-F844-B042-1F7EE884359C}" type="slidenum">
              <a:rPr lang="de-DE" smtClean="0"/>
              <a:t>11</a:t>
            </a:fld>
            <a:endParaRPr lang="de-DE" dirty="0"/>
          </a:p>
        </p:txBody>
      </p:sp>
    </p:spTree>
    <p:extLst>
      <p:ext uri="{BB962C8B-B14F-4D97-AF65-F5344CB8AC3E}">
        <p14:creationId xmlns:p14="http://schemas.microsoft.com/office/powerpoint/2010/main" val="96775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922997B-990E-F844-B042-1F7EE884359C}" type="slidenum">
              <a:rPr lang="de-DE" smtClean="0"/>
              <a:t>12</a:t>
            </a:fld>
            <a:endParaRPr lang="de-DE" dirty="0"/>
          </a:p>
        </p:txBody>
      </p:sp>
    </p:spTree>
    <p:extLst>
      <p:ext uri="{BB962C8B-B14F-4D97-AF65-F5344CB8AC3E}">
        <p14:creationId xmlns:p14="http://schemas.microsoft.com/office/powerpoint/2010/main" val="967756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290740" indent="-290740" defTabSz="361460">
              <a:spcBef>
                <a:spcPts val="1400"/>
              </a:spcBef>
            </a:pPr>
            <a:r>
              <a:rPr lang="de-DE" dirty="0" smtClean="0"/>
              <a:t>Reproduktion ist Informationserinnerung: Wiedererkennen, Wiedergeben (Sinnverständnis kann nicht getestet werden) (Bekanntes Material, bekannter Arbeitsauftrag, Prüfungssituation entspricht der Unterrichtssituation) </a:t>
            </a:r>
            <a:endParaRPr lang="de-DE" sz="1800" dirty="0" smtClean="0"/>
          </a:p>
          <a:p>
            <a:pPr marL="290740" indent="-290740" defTabSz="361460">
              <a:spcBef>
                <a:spcPts val="1400"/>
              </a:spcBef>
            </a:pPr>
            <a:r>
              <a:rPr lang="de-DE" dirty="0" smtClean="0"/>
              <a:t>Reorganisation ist Informationsverarbeitung: Sinnerfassen, Anwenden (unbekanntes Material, bekannter Arbeitsauftrag, neuer Kontext</a:t>
            </a:r>
            <a:endParaRPr lang="de-DE" sz="1800" dirty="0" smtClean="0"/>
          </a:p>
          <a:p>
            <a:pPr marL="290740" indent="-290740" defTabSz="361460">
              <a:spcBef>
                <a:spcPts val="1400"/>
              </a:spcBef>
            </a:pPr>
            <a:r>
              <a:rPr lang="de-DE" dirty="0" smtClean="0"/>
              <a:t>Problemlösen ist Informationserzeugung: Analyse, Synthese, Beurteilen (Erzeugung neuer Information, Wissen ist Grundlage, darf aber nicht unverändert übernommen werden, Strukturen der Problemlösung werden neu geschaffen)</a:t>
            </a:r>
          </a:p>
          <a:p>
            <a:endParaRPr lang="de-DE" dirty="0"/>
          </a:p>
        </p:txBody>
      </p:sp>
      <p:sp>
        <p:nvSpPr>
          <p:cNvPr id="4" name="Foliennummernplatzhalter 3"/>
          <p:cNvSpPr>
            <a:spLocks noGrp="1"/>
          </p:cNvSpPr>
          <p:nvPr>
            <p:ph type="sldNum" sz="quarter" idx="10"/>
          </p:nvPr>
        </p:nvSpPr>
        <p:spPr/>
        <p:txBody>
          <a:bodyPr/>
          <a:lstStyle/>
          <a:p>
            <a:fld id="{B922997B-990E-F844-B042-1F7EE884359C}" type="slidenum">
              <a:rPr lang="de-DE" smtClean="0"/>
              <a:t>13</a:t>
            </a:fld>
            <a:endParaRPr lang="de-DE" dirty="0"/>
          </a:p>
        </p:txBody>
      </p:sp>
    </p:spTree>
    <p:extLst>
      <p:ext uri="{BB962C8B-B14F-4D97-AF65-F5344CB8AC3E}">
        <p14:creationId xmlns:p14="http://schemas.microsoft.com/office/powerpoint/2010/main" val="967756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 Aufgabe</a:t>
            </a:r>
            <a:r>
              <a:rPr lang="de-DE" baseline="0" dirty="0" smtClean="0"/>
              <a:t> ist noch ein stückweit komplexer als die vorige Aufgabe. Deswegen ist sie dem Anforderungsbereich III zugeordnet. Hier wird der </a:t>
            </a:r>
            <a:r>
              <a:rPr lang="de-DE" dirty="0" smtClean="0"/>
              <a:t>Grundgedanke des Kirchenraums zur Anwendung gebracht</a:t>
            </a:r>
            <a:r>
              <a:rPr lang="de-DE" baseline="0" dirty="0" smtClean="0"/>
              <a:t> und in einem noch unbekannten Kontext eingesetzt.</a:t>
            </a:r>
            <a:endParaRPr lang="de-DE" dirty="0" smtClean="0"/>
          </a:p>
          <a:p>
            <a:endParaRPr lang="de-DE" dirty="0" smtClean="0"/>
          </a:p>
          <a:p>
            <a:r>
              <a:rPr lang="de-DE" dirty="0" smtClean="0"/>
              <a:t>Die Antwort auf die Frage hängt von</a:t>
            </a:r>
            <a:r>
              <a:rPr lang="de-DE" baseline="0" dirty="0" smtClean="0"/>
              <a:t> der Auswahl des angemessenen Bezugssystems ab, in dem der Kirchenraum betrachtet wird. </a:t>
            </a:r>
            <a:r>
              <a:rPr lang="de-DE" dirty="0" smtClean="0"/>
              <a:t>Kunsthistoriker oder Architekten würden vermutlich mit ja antworten, Theologen mit nein. Im</a:t>
            </a:r>
            <a:r>
              <a:rPr lang="de-DE" baseline="0" dirty="0" smtClean="0"/>
              <a:t> Religionsunterricht geht es um ein religiöses Bezugssystem. Die Frage hat deswegen eine eindeutige – bewertbare – Antwort, nämlich: nein.</a:t>
            </a:r>
            <a:endParaRPr lang="de-DE" dirty="0" smtClean="0"/>
          </a:p>
        </p:txBody>
      </p:sp>
      <p:sp>
        <p:nvSpPr>
          <p:cNvPr id="4" name="Foliennummernplatzhalter 3"/>
          <p:cNvSpPr>
            <a:spLocks noGrp="1"/>
          </p:cNvSpPr>
          <p:nvPr>
            <p:ph type="sldNum" sz="quarter" idx="10"/>
          </p:nvPr>
        </p:nvSpPr>
        <p:spPr/>
        <p:txBody>
          <a:bodyPr/>
          <a:lstStyle/>
          <a:p>
            <a:fld id="{B922997B-990E-F844-B042-1F7EE884359C}" type="slidenum">
              <a:rPr lang="de-DE" smtClean="0"/>
              <a:t>14</a:t>
            </a:fld>
            <a:endParaRPr lang="de-DE" dirty="0"/>
          </a:p>
        </p:txBody>
      </p:sp>
    </p:spTree>
    <p:extLst>
      <p:ext uri="{BB962C8B-B14F-4D97-AF65-F5344CB8AC3E}">
        <p14:creationId xmlns:p14="http://schemas.microsoft.com/office/powerpoint/2010/main" val="967756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An dem Kirchenraumbeispiel kann man</a:t>
            </a:r>
            <a:r>
              <a:rPr lang="de-DE" baseline="0" dirty="0" smtClean="0"/>
              <a:t> erkennen, dass eine Aufgabe stets verschiedene, gleichbleibende Bestandteile aufweist</a:t>
            </a:r>
            <a:r>
              <a:rPr lang="de-DE" dirty="0" smtClean="0"/>
              <a:t>:</a:t>
            </a:r>
          </a:p>
          <a:p>
            <a:endParaRPr lang="de-DE" dirty="0" smtClean="0"/>
          </a:p>
          <a:p>
            <a:pPr marL="171450" indent="-171450">
              <a:buSzPct val="100000"/>
              <a:buChar char="-"/>
            </a:pPr>
            <a:r>
              <a:rPr lang="de-DE" dirty="0" smtClean="0"/>
              <a:t>Bezugssystem: Je nachdem, ob ich als Theologe oder als Architekt diesen Raum betrachte, habe ich andere Kriterien im Kopf, die sich aus dem „Arbeitsfeld“ der jeweiligen Disziplin ergeben. Für Theologen ist die Funktion des Raumes wichtig, für Architekten die Gestaltung.</a:t>
            </a:r>
          </a:p>
          <a:p>
            <a:pPr marL="171450" indent="-171450">
              <a:buSzPct val="100000"/>
              <a:buChar char="-"/>
            </a:pPr>
            <a:r>
              <a:rPr lang="de-DE" dirty="0" smtClean="0"/>
              <a:t>Material: Schüler greifen zur Lösung der Aufgabe auf verschiedenes Material zu: Sie können sich an Konzepte und Inhalte aus dem Unterricht erinnern und Inhalte aus dem Bild entnehmen (Apsis, Fenster, Raumhöhe / Bar, Tische, Fernseher</a:t>
            </a:r>
          </a:p>
          <a:p>
            <a:pPr marL="171450" indent="-171450">
              <a:buSzPct val="100000"/>
              <a:buChar char="-"/>
            </a:pPr>
            <a:r>
              <a:rPr lang="de-DE" dirty="0" smtClean="0"/>
              <a:t>Lösungsweg: Vergleich zwischen der verstandenen Funktion eines sakralen Raumes mit der Funktion des abgebildeten Raums.</a:t>
            </a:r>
          </a:p>
          <a:p>
            <a:pPr marL="171450" indent="-171450">
              <a:buSzPct val="100000"/>
              <a:buChar char="-"/>
            </a:pPr>
            <a:r>
              <a:rPr lang="de-DE" dirty="0" smtClean="0"/>
              <a:t>Lösung: Differenziertes Urteil: Das jeweilige Bezugssystem muss klar werden; im Religionsunterricht ist das Bezugssystem die Theologie. </a:t>
            </a:r>
            <a:r>
              <a:rPr lang="de-DE" dirty="0" smtClean="0">
                <a:latin typeface="Wingdings"/>
                <a:ea typeface="Wingdings"/>
                <a:cs typeface="Wingdings"/>
                <a:sym typeface="Wingdings"/>
              </a:rPr>
              <a:t> </a:t>
            </a:r>
            <a:r>
              <a:rPr lang="de-DE" dirty="0" smtClean="0"/>
              <a:t>Die Funktion eines sakralen Raumes liegt nicht vor. Der Raum kann nicht als Kirche bezeichnet werden. </a:t>
            </a:r>
          </a:p>
        </p:txBody>
      </p:sp>
      <p:sp>
        <p:nvSpPr>
          <p:cNvPr id="4" name="Foliennummernplatzhalter 3"/>
          <p:cNvSpPr>
            <a:spLocks noGrp="1"/>
          </p:cNvSpPr>
          <p:nvPr>
            <p:ph type="sldNum" sz="quarter" idx="10"/>
          </p:nvPr>
        </p:nvSpPr>
        <p:spPr/>
        <p:txBody>
          <a:bodyPr/>
          <a:lstStyle/>
          <a:p>
            <a:fld id="{B922997B-990E-F844-B042-1F7EE884359C}" type="slidenum">
              <a:rPr lang="de-DE" smtClean="0"/>
              <a:t>15</a:t>
            </a:fld>
            <a:endParaRPr lang="de-DE" dirty="0"/>
          </a:p>
        </p:txBody>
      </p:sp>
    </p:spTree>
    <p:extLst>
      <p:ext uri="{BB962C8B-B14F-4D97-AF65-F5344CB8AC3E}">
        <p14:creationId xmlns:p14="http://schemas.microsoft.com/office/powerpoint/2010/main" val="967756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Punktuelle</a:t>
            </a:r>
            <a:r>
              <a:rPr lang="de-DE" baseline="0" dirty="0" smtClean="0"/>
              <a:t> Leistungsfeststellung kann entweder mit offenen oder mit geschlossenen Aufgaben erfolgen. Beide Aufgabentypen haben ihre Vorteile, aber auch ihre Tücken.</a:t>
            </a:r>
            <a:endParaRPr lang="de-DE" dirty="0" smtClean="0"/>
          </a:p>
          <a:p>
            <a:endParaRPr lang="de-DE" dirty="0"/>
          </a:p>
        </p:txBody>
      </p:sp>
      <p:sp>
        <p:nvSpPr>
          <p:cNvPr id="4" name="Foliennummernplatzhalter 3"/>
          <p:cNvSpPr>
            <a:spLocks noGrp="1"/>
          </p:cNvSpPr>
          <p:nvPr>
            <p:ph type="sldNum" sz="quarter" idx="10"/>
          </p:nvPr>
        </p:nvSpPr>
        <p:spPr/>
        <p:txBody>
          <a:bodyPr/>
          <a:lstStyle/>
          <a:p>
            <a:fld id="{B922997B-990E-F844-B042-1F7EE884359C}" type="slidenum">
              <a:rPr lang="de-DE" smtClean="0"/>
              <a:t>16</a:t>
            </a:fld>
            <a:endParaRPr lang="de-DE" dirty="0"/>
          </a:p>
        </p:txBody>
      </p:sp>
    </p:spTree>
    <p:extLst>
      <p:ext uri="{BB962C8B-B14F-4D97-AF65-F5344CB8AC3E}">
        <p14:creationId xmlns:p14="http://schemas.microsoft.com/office/powerpoint/2010/main" val="967756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der Kirchenraumaufgabe, die wir oben kennengelernt haben, handelt es sich um eine geschlossene Aufgabe. </a:t>
            </a:r>
          </a:p>
          <a:p>
            <a:r>
              <a:rPr lang="de-DE" dirty="0" smtClean="0"/>
              <a:t>Zu</a:t>
            </a:r>
            <a:r>
              <a:rPr lang="de-DE" baseline="0" dirty="0" smtClean="0"/>
              <a:t> tun ist:</a:t>
            </a:r>
            <a:endParaRPr lang="de-DE" dirty="0" smtClean="0"/>
          </a:p>
          <a:p>
            <a:r>
              <a:rPr lang="de-DE" dirty="0" smtClean="0"/>
              <a:t>Linien verbinden oder Buchstaben-Zahlenkombination</a:t>
            </a:r>
          </a:p>
          <a:p>
            <a:r>
              <a:rPr lang="de-DE" dirty="0" smtClean="0">
                <a:latin typeface="Wingdings"/>
                <a:ea typeface="Wingdings"/>
                <a:cs typeface="Wingdings"/>
                <a:sym typeface="Wingdings"/>
              </a:rPr>
              <a:t> </a:t>
            </a:r>
            <a:r>
              <a:rPr lang="de-DE" dirty="0" smtClean="0"/>
              <a:t>Keine Textproduktion wird gefordert</a:t>
            </a:r>
            <a:endParaRPr lang="de-DE" dirty="0"/>
          </a:p>
        </p:txBody>
      </p:sp>
      <p:sp>
        <p:nvSpPr>
          <p:cNvPr id="4" name="Foliennummernplatzhalter 3"/>
          <p:cNvSpPr>
            <a:spLocks noGrp="1"/>
          </p:cNvSpPr>
          <p:nvPr>
            <p:ph type="sldNum" sz="quarter" idx="10"/>
          </p:nvPr>
        </p:nvSpPr>
        <p:spPr/>
        <p:txBody>
          <a:bodyPr/>
          <a:lstStyle/>
          <a:p>
            <a:fld id="{B922997B-990E-F844-B042-1F7EE884359C}" type="slidenum">
              <a:rPr lang="de-DE" smtClean="0"/>
              <a:t>17</a:t>
            </a:fld>
            <a:endParaRPr lang="de-DE" dirty="0"/>
          </a:p>
        </p:txBody>
      </p:sp>
    </p:spTree>
    <p:extLst>
      <p:ext uri="{BB962C8B-B14F-4D97-AF65-F5344CB8AC3E}">
        <p14:creationId xmlns:p14="http://schemas.microsoft.com/office/powerpoint/2010/main" val="967756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922997B-990E-F844-B042-1F7EE884359C}" type="slidenum">
              <a:rPr lang="de-DE" smtClean="0"/>
              <a:t>18</a:t>
            </a:fld>
            <a:endParaRPr lang="de-DE" dirty="0"/>
          </a:p>
        </p:txBody>
      </p:sp>
    </p:spTree>
    <p:extLst>
      <p:ext uri="{BB962C8B-B14F-4D97-AF65-F5344CB8AC3E}">
        <p14:creationId xmlns:p14="http://schemas.microsoft.com/office/powerpoint/2010/main" val="967756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Für die Realschule hat das ISB vor kurzem „FAQ zur Leistungserhebung für Realschule“ veröffentlicht. </a:t>
            </a:r>
          </a:p>
          <a:p>
            <a:r>
              <a:rPr lang="de-DE" dirty="0" smtClean="0"/>
              <a:t>Das</a:t>
            </a:r>
            <a:r>
              <a:rPr lang="de-DE" baseline="0" dirty="0" smtClean="0"/>
              <a:t> Dokument betont, dass kompetenzorientierte Aufgaben gestellt werden müssen, auch wenn sich die rechtlichen Vorgaben nicht ändern, damit die Leistungsbeurteilung lehrplankonform ist. Das Erfordernis, komplexe Aufgaben (Anforderungsbereiche II und III) stellen, betrifft vor allem Leistungserhebungen am Ende eines Lernprozesses bzw. zum Abschluss eines Lernbereichs.</a:t>
            </a:r>
          </a:p>
          <a:p>
            <a:endParaRPr lang="de-DE" baseline="0" dirty="0" smtClean="0"/>
          </a:p>
          <a:p>
            <a:r>
              <a:rPr lang="de-DE" baseline="0" dirty="0" smtClean="0"/>
              <a:t>Folgende Kriterien können helfen, wenn Sie Ihre Ideen für Aufgaben zur Leistungserhebung überprüfen wollen.</a:t>
            </a:r>
            <a:endParaRPr lang="de-DE" dirty="0" smtClean="0"/>
          </a:p>
          <a:p>
            <a:endParaRPr lang="de-DE" dirty="0" smtClean="0"/>
          </a:p>
          <a:p>
            <a:r>
              <a:rPr lang="de-DE" dirty="0" smtClean="0"/>
              <a:t>--------------------</a:t>
            </a:r>
          </a:p>
          <a:p>
            <a:r>
              <a:rPr lang="de-DE" dirty="0" smtClean="0"/>
              <a:t>Das Dokument des ISB ist unter folgendem</a:t>
            </a:r>
            <a:r>
              <a:rPr lang="de-DE" baseline="0" dirty="0" smtClean="0"/>
              <a:t> Link abrufbar:</a:t>
            </a:r>
          </a:p>
          <a:p>
            <a:r>
              <a:rPr lang="de-DE" dirty="0" smtClean="0"/>
              <a:t>https://www.isb.bayern.de/download/19968/faq_leistungsnachweise.pdf</a:t>
            </a:r>
          </a:p>
          <a:p>
            <a:endParaRPr lang="de-DE" dirty="0"/>
          </a:p>
        </p:txBody>
      </p:sp>
      <p:sp>
        <p:nvSpPr>
          <p:cNvPr id="4" name="Foliennummernplatzhalter 3"/>
          <p:cNvSpPr>
            <a:spLocks noGrp="1"/>
          </p:cNvSpPr>
          <p:nvPr>
            <p:ph type="sldNum" sz="quarter" idx="10"/>
          </p:nvPr>
        </p:nvSpPr>
        <p:spPr/>
        <p:txBody>
          <a:bodyPr/>
          <a:lstStyle/>
          <a:p>
            <a:fld id="{B922997B-990E-F844-B042-1F7EE884359C}" type="slidenum">
              <a:rPr lang="de-DE" smtClean="0"/>
              <a:t>19</a:t>
            </a:fld>
            <a:endParaRPr lang="de-DE" dirty="0"/>
          </a:p>
        </p:txBody>
      </p:sp>
    </p:spTree>
    <p:extLst>
      <p:ext uri="{BB962C8B-B14F-4D97-AF65-F5344CB8AC3E}">
        <p14:creationId xmlns:p14="http://schemas.microsoft.com/office/powerpoint/2010/main" val="96775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00050"/>
            <a:endParaRPr lang="de-DE" dirty="0" smtClean="0"/>
          </a:p>
          <a:p>
            <a:pPr marL="400050"/>
            <a:endParaRPr lang="de-DE" dirty="0" smtClean="0"/>
          </a:p>
          <a:p>
            <a:endParaRPr lang="de-DE" dirty="0"/>
          </a:p>
        </p:txBody>
      </p:sp>
      <p:sp>
        <p:nvSpPr>
          <p:cNvPr id="4" name="Foliennummernplatzhalter 3"/>
          <p:cNvSpPr>
            <a:spLocks noGrp="1"/>
          </p:cNvSpPr>
          <p:nvPr>
            <p:ph type="sldNum" sz="quarter" idx="10"/>
          </p:nvPr>
        </p:nvSpPr>
        <p:spPr/>
        <p:txBody>
          <a:bodyPr/>
          <a:lstStyle/>
          <a:p>
            <a:fld id="{B922997B-990E-F844-B042-1F7EE884359C}" type="slidenum">
              <a:rPr lang="de-DE" smtClean="0"/>
              <a:t>2</a:t>
            </a:fld>
            <a:endParaRPr lang="de-DE" dirty="0"/>
          </a:p>
        </p:txBody>
      </p:sp>
    </p:spTree>
    <p:extLst>
      <p:ext uri="{BB962C8B-B14F-4D97-AF65-F5344CB8AC3E}">
        <p14:creationId xmlns:p14="http://schemas.microsoft.com/office/powerpoint/2010/main" val="967756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Wir möchten die Erkenntnisse nun bündeln</a:t>
            </a:r>
            <a:r>
              <a:rPr lang="de-DE" baseline="0" dirty="0" smtClean="0"/>
              <a:t> und zusammenfassen.</a:t>
            </a:r>
            <a:endParaRPr lang="de-DE" dirty="0" smtClean="0"/>
          </a:p>
          <a:p>
            <a:endParaRPr lang="de-DE" dirty="0" smtClean="0"/>
          </a:p>
          <a:p>
            <a:r>
              <a:rPr lang="de-DE" dirty="0" smtClean="0"/>
              <a:t>Die Stegreifaufgabe ist für die kompetenzorientierte Leistungserhebung geeignet, wenn sie den im Unterricht bearbeiteten Aufgaben vergleichbar ist.</a:t>
            </a:r>
          </a:p>
          <a:p>
            <a:r>
              <a:rPr lang="de-DE" dirty="0" smtClean="0"/>
              <a:t>Dabei können durchaus auch aufzuzählende Inhalte abgefragt werden – sie müssen allerdings vom Schüler </a:t>
            </a:r>
            <a:r>
              <a:rPr lang="de-DE" i="1" dirty="0" smtClean="0"/>
              <a:t>erklärt</a:t>
            </a:r>
            <a:r>
              <a:rPr lang="de-DE" dirty="0" smtClean="0"/>
              <a:t> bzw. in einen </a:t>
            </a:r>
            <a:r>
              <a:rPr lang="de-DE" i="1" dirty="0" smtClean="0"/>
              <a:t>Kontext</a:t>
            </a:r>
            <a:r>
              <a:rPr lang="de-DE" dirty="0" smtClean="0"/>
              <a:t> gestellt werden (Aufgabe 2). </a:t>
            </a:r>
          </a:p>
          <a:p>
            <a:r>
              <a:rPr lang="de-DE" dirty="0" smtClean="0"/>
              <a:t>Es können Zuordnungen und Reihenfolgen gefragt werden – sie müssen aber </a:t>
            </a:r>
            <a:r>
              <a:rPr lang="de-DE" i="1" dirty="0" smtClean="0"/>
              <a:t>begründet</a:t>
            </a:r>
            <a:r>
              <a:rPr lang="de-DE" dirty="0" smtClean="0"/>
              <a:t> werden (siehe Aufgabe 1). </a:t>
            </a:r>
          </a:p>
          <a:p>
            <a:endParaRPr lang="de-DE" dirty="0" smtClean="0"/>
          </a:p>
          <a:p>
            <a:r>
              <a:rPr lang="de-DE" dirty="0" smtClean="0"/>
              <a:t>Ein wichtiges Instrument, um festzustellen, ob das gewonnene Wissen nicht nur wiedergegeben, sondern sinnvoll eingeordnet werden kann, ist das </a:t>
            </a:r>
            <a:r>
              <a:rPr lang="de-DE" i="1" dirty="0" smtClean="0"/>
              <a:t>Vergleichen </a:t>
            </a:r>
            <a:r>
              <a:rPr lang="de-DE" dirty="0" smtClean="0"/>
              <a:t>mit bereits Bekanntem. Bei der Frage nach komplexen Inhalten ist darauf zu achten, dass der Schüler nicht nur zum Thema Passendes willkürlich nebeneinandersetzt, sondern in der Antwort Wesentliches von Unwesentlichem unterscheidet und den „springenden Punkt“ der Fragestellung erkennt und darstellt. </a:t>
            </a:r>
          </a:p>
          <a:p>
            <a:endParaRPr lang="de-DE" dirty="0" smtClean="0"/>
          </a:p>
          <a:p>
            <a:r>
              <a:rPr lang="de-DE" dirty="0" smtClean="0"/>
              <a:t>Um die Leistung des Schülers nach Leistungsniveaus unterscheiden zu können, soll die Summe der gestellten Aufgaben ein ausgewogenes Spektrum der Niveaustufen  aufweisen (Anforderungsbereich I [Reproduktion], Anforderungsbereich II [Reorganisation], Anforderungsbereich III [Entwickeln von Problemlösungen; Urteilen]).</a:t>
            </a:r>
          </a:p>
        </p:txBody>
      </p:sp>
      <p:sp>
        <p:nvSpPr>
          <p:cNvPr id="4" name="Foliennummernplatzhalter 3"/>
          <p:cNvSpPr>
            <a:spLocks noGrp="1"/>
          </p:cNvSpPr>
          <p:nvPr>
            <p:ph type="sldNum" sz="quarter" idx="10"/>
          </p:nvPr>
        </p:nvSpPr>
        <p:spPr/>
        <p:txBody>
          <a:bodyPr/>
          <a:lstStyle/>
          <a:p>
            <a:fld id="{B922997B-990E-F844-B042-1F7EE884359C}" type="slidenum">
              <a:rPr lang="de-DE" smtClean="0"/>
              <a:t>20</a:t>
            </a:fld>
            <a:endParaRPr lang="de-DE" dirty="0"/>
          </a:p>
        </p:txBody>
      </p:sp>
    </p:spTree>
    <p:extLst>
      <p:ext uri="{BB962C8B-B14F-4D97-AF65-F5344CB8AC3E}">
        <p14:creationId xmlns:p14="http://schemas.microsoft.com/office/powerpoint/2010/main" val="967756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Wenden</a:t>
            </a:r>
            <a:r>
              <a:rPr lang="de-DE" baseline="0" dirty="0" smtClean="0"/>
              <a:t> Sie Ihre Kenntnisse nun bei einer praktischen Aufgabe an. </a:t>
            </a:r>
          </a:p>
          <a:p>
            <a:endParaRPr lang="de-DE" baseline="0" dirty="0" smtClean="0"/>
          </a:p>
          <a:p>
            <a:r>
              <a:rPr lang="de-DE" baseline="0" dirty="0" smtClean="0"/>
              <a:t>--------------------</a:t>
            </a:r>
          </a:p>
          <a:p>
            <a:r>
              <a:rPr lang="de-DE" baseline="0" dirty="0" smtClean="0"/>
              <a:t>Anleitung:</a:t>
            </a:r>
          </a:p>
          <a:p>
            <a:r>
              <a:rPr lang="de-DE" baseline="0" dirty="0" smtClean="0"/>
              <a:t>Bearbeiten Sie die Fragen am besten zunächst für sich und tauschen Sie sich anschließend in der Fachschaft aus. Achten Sie besonders darauf, wo Sie unterschiedliche Ergebnisse haben und versuchen Sie, die Unterschiede jeweils zu begründen.</a:t>
            </a:r>
            <a:endParaRPr lang="de-DE" dirty="0" smtClean="0"/>
          </a:p>
          <a:p>
            <a:endParaRPr lang="de-DE" dirty="0"/>
          </a:p>
        </p:txBody>
      </p:sp>
      <p:sp>
        <p:nvSpPr>
          <p:cNvPr id="4" name="Foliennummernplatzhalter 3"/>
          <p:cNvSpPr>
            <a:spLocks noGrp="1"/>
          </p:cNvSpPr>
          <p:nvPr>
            <p:ph type="sldNum" sz="quarter" idx="10"/>
          </p:nvPr>
        </p:nvSpPr>
        <p:spPr/>
        <p:txBody>
          <a:bodyPr/>
          <a:lstStyle/>
          <a:p>
            <a:fld id="{B922997B-990E-F844-B042-1F7EE884359C}" type="slidenum">
              <a:rPr lang="de-DE" smtClean="0"/>
              <a:t>21</a:t>
            </a:fld>
            <a:endParaRPr lang="de-DE" dirty="0"/>
          </a:p>
        </p:txBody>
      </p:sp>
    </p:spTree>
    <p:extLst>
      <p:ext uri="{BB962C8B-B14F-4D97-AF65-F5344CB8AC3E}">
        <p14:creationId xmlns:p14="http://schemas.microsoft.com/office/powerpoint/2010/main" val="967756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dirty="0" smtClean="0"/>
              <a:t>Diese</a:t>
            </a:r>
            <a:r>
              <a:rPr lang="de-DE" baseline="0" dirty="0" smtClean="0"/>
              <a:t> Präsentation ist ein erster Einstieg in die Frage der kompetenzorientierte Leistungserhebung. Weitere Hilfestellung finden Sie u.a. in den angegebenen Broschüren.</a:t>
            </a:r>
            <a:endParaRPr lang="de-DE" dirty="0" smtClean="0"/>
          </a:p>
          <a:p>
            <a:endParaRPr lang="de-DE" dirty="0"/>
          </a:p>
        </p:txBody>
      </p:sp>
      <p:sp>
        <p:nvSpPr>
          <p:cNvPr id="4" name="Foliennummernplatzhalter 3"/>
          <p:cNvSpPr>
            <a:spLocks noGrp="1"/>
          </p:cNvSpPr>
          <p:nvPr>
            <p:ph type="sldNum" sz="quarter" idx="10"/>
          </p:nvPr>
        </p:nvSpPr>
        <p:spPr/>
        <p:txBody>
          <a:bodyPr/>
          <a:lstStyle/>
          <a:p>
            <a:fld id="{B922997B-990E-F844-B042-1F7EE884359C}" type="slidenum">
              <a:rPr lang="de-DE" smtClean="0"/>
              <a:t>22</a:t>
            </a:fld>
            <a:endParaRPr lang="de-DE" dirty="0"/>
          </a:p>
        </p:txBody>
      </p:sp>
    </p:spTree>
    <p:extLst>
      <p:ext uri="{BB962C8B-B14F-4D97-AF65-F5344CB8AC3E}">
        <p14:creationId xmlns:p14="http://schemas.microsoft.com/office/powerpoint/2010/main" val="96775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Entscheidend ist: </a:t>
            </a:r>
          </a:p>
          <a:p>
            <a:r>
              <a:rPr lang="de-DE" dirty="0" smtClean="0"/>
              <a:t>Leistungserhebung überprüft den Erfolg des Unterrichts. Das Ziel des Unterrichts muss zunächst der Lehrkraft klar sein, dann den </a:t>
            </a:r>
            <a:r>
              <a:rPr lang="de-DE" dirty="0" err="1" smtClean="0"/>
              <a:t>SuS</a:t>
            </a:r>
            <a:r>
              <a:rPr lang="de-DE" dirty="0" smtClean="0"/>
              <a:t> transparent werden und dann von diesen erarbeitet werden. Dabei klärt sich der theologische Grundgedanke des Lernbereichs in altersgemäßer Form immer mehr. Die Leistungserhebung schaut gewissermaßen nach, ob sich dieser Gedanke und seine Voraussetzungen bei den </a:t>
            </a:r>
            <a:r>
              <a:rPr lang="de-DE" dirty="0" err="1" smtClean="0"/>
              <a:t>SuS</a:t>
            </a:r>
            <a:r>
              <a:rPr lang="de-DE" dirty="0" smtClean="0"/>
              <a:t> verankert hat, ob sie ihn wiedergeben, anwenden und weiterentwickeln können. Das heißt ganz schlicht, dass der Kern des Unterrichts der Kern der Leistungserhebung ist. Nur wenn der Kern des Unterrichts das ausschließliche, nicht in Sinnzusammenhänge eingebettete Memorieren von Texten, Listen oder Bezeichnungen ist, kann und darf solches Memorieren in der Prüfung isoliert vorkommen. Allermeist wird im kompetenzorientierten Unterricht aber Wert auf Zusammenhänge gelegt, die schlussendlich zur Fähigkeit des Beurteilens und des Entwickeln-Könnens von Handlungsoptionen führen.</a:t>
            </a:r>
            <a:endParaRPr lang="de-DE" dirty="0"/>
          </a:p>
        </p:txBody>
      </p:sp>
      <p:sp>
        <p:nvSpPr>
          <p:cNvPr id="4" name="Foliennummernplatzhalter 3"/>
          <p:cNvSpPr>
            <a:spLocks noGrp="1"/>
          </p:cNvSpPr>
          <p:nvPr>
            <p:ph type="sldNum" sz="quarter" idx="10"/>
          </p:nvPr>
        </p:nvSpPr>
        <p:spPr/>
        <p:txBody>
          <a:bodyPr/>
          <a:lstStyle/>
          <a:p>
            <a:fld id="{B922997B-990E-F844-B042-1F7EE884359C}" type="slidenum">
              <a:rPr lang="de-DE" smtClean="0"/>
              <a:t>3</a:t>
            </a:fld>
            <a:endParaRPr lang="de-DE" dirty="0"/>
          </a:p>
        </p:txBody>
      </p:sp>
    </p:spTree>
    <p:extLst>
      <p:ext uri="{BB962C8B-B14F-4D97-AF65-F5344CB8AC3E}">
        <p14:creationId xmlns:p14="http://schemas.microsoft.com/office/powerpoint/2010/main" val="967756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defTabSz="914400" eaLnBrk="1" fontAlgn="auto" latinLnBrk="0" hangingPunct="1">
              <a:lnSpc>
                <a:spcPct val="100000"/>
              </a:lnSpc>
              <a:spcBef>
                <a:spcPts val="0"/>
              </a:spcBef>
              <a:spcAft>
                <a:spcPts val="0"/>
              </a:spcAft>
              <a:buClrTx/>
              <a:buSzTx/>
              <a:buFontTx/>
              <a:buNone/>
              <a:tabLst/>
              <a:defRPr/>
            </a:pPr>
            <a:r>
              <a:rPr lang="de-DE" dirty="0" smtClean="0"/>
              <a:t>Im Fachprofil finden Sie die prozessbezogenen Kompetenzen. Sie sind fächerspezifisch.</a:t>
            </a:r>
          </a:p>
          <a:p>
            <a:endParaRPr lang="de-DE" dirty="0" smtClean="0"/>
          </a:p>
          <a:p>
            <a:r>
              <a:rPr lang="de-DE" dirty="0" smtClean="0"/>
              <a:t>Der LehrplanPLUS formuliert, welche </a:t>
            </a:r>
            <a:r>
              <a:rPr lang="de-DE" dirty="0" err="1" smtClean="0"/>
              <a:t>SuS</a:t>
            </a:r>
            <a:r>
              <a:rPr lang="de-DE" dirty="0" smtClean="0"/>
              <a:t>-Tätigkeiten im Unterricht Bestandteile des religiösen Lernprozess sind. Es ist darauf zu achten, dass die </a:t>
            </a:r>
            <a:r>
              <a:rPr lang="de-DE" dirty="0" err="1" smtClean="0"/>
              <a:t>SuS</a:t>
            </a:r>
            <a:r>
              <a:rPr lang="de-DE" dirty="0" smtClean="0"/>
              <a:t> im Unterricht diese Tätigkeiten möglichst häufig ausüben. Dies kann ein Prüfstein sein, ob der Unterricht überhaupt kompetenzorientiert ist. Fragen Sie sich selber: Was haben meine </a:t>
            </a:r>
            <a:r>
              <a:rPr lang="de-DE" dirty="0" err="1" smtClean="0"/>
              <a:t>SuS</a:t>
            </a:r>
            <a:r>
              <a:rPr lang="de-DE" dirty="0" smtClean="0"/>
              <a:t> in meiner letzten Religionsstunde eigentlich für Tätigkeiten ausgeführt?</a:t>
            </a:r>
          </a:p>
          <a:p>
            <a:r>
              <a:rPr lang="de-DE" dirty="0" smtClean="0"/>
              <a:t>Diese Tätigkeiten sind offenbar wesentlich für den Unterricht und daher auch wesentlich für die Leistungserhebung, die ja den Erfolg der Hauptintention des Unterrichts überprüfen will.</a:t>
            </a:r>
          </a:p>
          <a:p>
            <a:endParaRPr lang="de-DE" dirty="0"/>
          </a:p>
        </p:txBody>
      </p:sp>
      <p:sp>
        <p:nvSpPr>
          <p:cNvPr id="4" name="Foliennummernplatzhalter 3"/>
          <p:cNvSpPr>
            <a:spLocks noGrp="1"/>
          </p:cNvSpPr>
          <p:nvPr>
            <p:ph type="sldNum" sz="quarter" idx="10"/>
          </p:nvPr>
        </p:nvSpPr>
        <p:spPr/>
        <p:txBody>
          <a:bodyPr/>
          <a:lstStyle/>
          <a:p>
            <a:fld id="{B922997B-990E-F844-B042-1F7EE884359C}" type="slidenum">
              <a:rPr lang="de-DE" smtClean="0"/>
              <a:t>4</a:t>
            </a:fld>
            <a:endParaRPr lang="de-DE"/>
          </a:p>
        </p:txBody>
      </p:sp>
    </p:spTree>
    <p:extLst>
      <p:ext uri="{BB962C8B-B14F-4D97-AF65-F5344CB8AC3E}">
        <p14:creationId xmlns:p14="http://schemas.microsoft.com/office/powerpoint/2010/main" val="2616603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922997B-990E-F844-B042-1F7EE884359C}" type="slidenum">
              <a:rPr lang="de-DE" smtClean="0"/>
              <a:t>5</a:t>
            </a:fld>
            <a:endParaRPr lang="de-DE" dirty="0"/>
          </a:p>
        </p:txBody>
      </p:sp>
    </p:spTree>
    <p:extLst>
      <p:ext uri="{BB962C8B-B14F-4D97-AF65-F5344CB8AC3E}">
        <p14:creationId xmlns:p14="http://schemas.microsoft.com/office/powerpoint/2010/main" val="967756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Sie können dann einen</a:t>
            </a:r>
            <a:r>
              <a:rPr lang="de-DE" baseline="0" dirty="0" smtClean="0"/>
              <a:t> Grundgedanken </a:t>
            </a:r>
            <a:r>
              <a:rPr lang="de-DE" dirty="0" smtClean="0"/>
              <a:t>finden, wenn Sie den Lernbereich als Gesamtheit lesen und sich fragen, was der LB überhaupt ausdrücken will.</a:t>
            </a:r>
          </a:p>
          <a:p>
            <a:r>
              <a:rPr lang="de-DE" dirty="0" smtClean="0"/>
              <a:t>Zu einem Lernbereich können mehrere</a:t>
            </a:r>
            <a:r>
              <a:rPr lang="de-DE" baseline="0" dirty="0" smtClean="0"/>
              <a:t> tragendende Grundgedanken formuliert werden, die verschiedene Schwerpunkte aufweisen.</a:t>
            </a:r>
            <a:endParaRPr lang="de-DE" dirty="0" smtClean="0"/>
          </a:p>
        </p:txBody>
      </p:sp>
      <p:sp>
        <p:nvSpPr>
          <p:cNvPr id="4" name="Datumsplatzhalter 3"/>
          <p:cNvSpPr>
            <a:spLocks noGrp="1"/>
          </p:cNvSpPr>
          <p:nvPr>
            <p:ph type="dt" idx="10"/>
          </p:nvPr>
        </p:nvSpPr>
        <p:spPr/>
        <p:txBody>
          <a:bodyPr/>
          <a:lstStyle/>
          <a:p>
            <a:fld id="{DC54A81A-7CA7-4B34-9FD9-C1E2C8486C21}" type="datetime1">
              <a:rPr lang="de-DE" smtClean="0"/>
              <a:t>12.07.2018</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922997B-990E-F844-B042-1F7EE884359C}" type="slidenum">
              <a:rPr lang="de-DE" smtClean="0"/>
              <a:t>6</a:t>
            </a:fld>
            <a:endParaRPr lang="de-DE"/>
          </a:p>
        </p:txBody>
      </p:sp>
    </p:spTree>
    <p:extLst>
      <p:ext uri="{BB962C8B-B14F-4D97-AF65-F5344CB8AC3E}">
        <p14:creationId xmlns:p14="http://schemas.microsoft.com/office/powerpoint/2010/main" val="263293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Formulieren eines Grundgedankens ist gut investierte Zeit, weil es den Unterrichtsverlauf stringenter</a:t>
            </a:r>
            <a:r>
              <a:rPr lang="de-DE" baseline="0" dirty="0" smtClean="0"/>
              <a:t> macht und allen Beteiligten einen roten Faden bietet.</a:t>
            </a:r>
            <a:endParaRPr lang="de-DE" dirty="0"/>
          </a:p>
        </p:txBody>
      </p:sp>
      <p:sp>
        <p:nvSpPr>
          <p:cNvPr id="4" name="Foliennummernplatzhalter 3"/>
          <p:cNvSpPr>
            <a:spLocks noGrp="1"/>
          </p:cNvSpPr>
          <p:nvPr>
            <p:ph type="sldNum" sz="quarter" idx="10"/>
          </p:nvPr>
        </p:nvSpPr>
        <p:spPr/>
        <p:txBody>
          <a:bodyPr/>
          <a:lstStyle/>
          <a:p>
            <a:fld id="{B922997B-990E-F844-B042-1F7EE884359C}" type="slidenum">
              <a:rPr lang="de-DE" smtClean="0"/>
              <a:t>7</a:t>
            </a:fld>
            <a:endParaRPr lang="de-DE" dirty="0"/>
          </a:p>
        </p:txBody>
      </p:sp>
    </p:spTree>
    <p:extLst>
      <p:ext uri="{BB962C8B-B14F-4D97-AF65-F5344CB8AC3E}">
        <p14:creationId xmlns:p14="http://schemas.microsoft.com/office/powerpoint/2010/main" val="967756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Frage ist kaum zu beantworten; wenn der Arbeitsauftrag den Kern des Unterrichts trifft, so ginge es in diesem um die bloße Fähigkeit zur Benennung von „Mobiliar“ (Generierung trägen Wissens!). </a:t>
            </a:r>
          </a:p>
          <a:p>
            <a:r>
              <a:rPr lang="de-DE" dirty="0" smtClean="0"/>
              <a:t>Vielleicht ging es aber wirklich um die Kompetenzerwartung (nächste Folie)</a:t>
            </a:r>
          </a:p>
        </p:txBody>
      </p:sp>
      <p:sp>
        <p:nvSpPr>
          <p:cNvPr id="4" name="Foliennummernplatzhalter 3"/>
          <p:cNvSpPr>
            <a:spLocks noGrp="1"/>
          </p:cNvSpPr>
          <p:nvPr>
            <p:ph type="sldNum" sz="quarter" idx="10"/>
          </p:nvPr>
        </p:nvSpPr>
        <p:spPr/>
        <p:txBody>
          <a:bodyPr/>
          <a:lstStyle/>
          <a:p>
            <a:fld id="{B922997B-990E-F844-B042-1F7EE884359C}" type="slidenum">
              <a:rPr lang="de-DE" smtClean="0"/>
              <a:t>8</a:t>
            </a:fld>
            <a:endParaRPr lang="de-DE" dirty="0"/>
          </a:p>
        </p:txBody>
      </p:sp>
    </p:spTree>
    <p:extLst>
      <p:ext uri="{BB962C8B-B14F-4D97-AF65-F5344CB8AC3E}">
        <p14:creationId xmlns:p14="http://schemas.microsoft.com/office/powerpoint/2010/main" val="967756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lvl="1" indent="0">
              <a:buSzPct val="100000"/>
              <a:buFont typeface="Wingdings"/>
              <a:buNone/>
            </a:pPr>
            <a:r>
              <a:rPr lang="de-DE" dirty="0" smtClean="0"/>
              <a:t>Der Grundgedanke ist: Der Glaube an Jesus Christus – dieser</a:t>
            </a:r>
            <a:r>
              <a:rPr lang="de-DE" baseline="0" dirty="0" smtClean="0"/>
              <a:t> Glaube kommt im Kirchenraum zum Ausdruck.</a:t>
            </a:r>
          </a:p>
          <a:p>
            <a:pPr marL="457200" lvl="1" indent="0">
              <a:buSzPct val="100000"/>
              <a:buFont typeface="Wingdings"/>
              <a:buNone/>
            </a:pPr>
            <a:r>
              <a:rPr lang="de-DE" baseline="0" dirty="0" smtClean="0"/>
              <a:t>Nun ist das </a:t>
            </a:r>
            <a:r>
              <a:rPr lang="de-DE" dirty="0" smtClean="0"/>
              <a:t>Ziel für die Leistungserhebung, eine geschlossene Aufgabe dazu zu formulieren.</a:t>
            </a:r>
          </a:p>
          <a:p>
            <a:pPr defTabSz="874722"/>
            <a:endParaRPr lang="de-DE" dirty="0" smtClean="0"/>
          </a:p>
          <a:p>
            <a:pPr defTabSz="874722"/>
            <a:r>
              <a:rPr lang="de-DE" dirty="0" smtClean="0"/>
              <a:t>Mit der auf der nächsten Folie folgenden Sortieraufgabe kann der Erwerb der angeführten Kompetenz überprüft werden. Dabei steht die Verbindung des Kirchenraums mit Jesus Christus als Zentralgestalt des christlichen Glaubens im Fokus. Die erste Spalte benennt wesentliche Gegenstände des Kirchenraums. In der zweiten Spalte erfolgt die Anbindung an das Leben Jesu Christi, in der dritten Spalte die Anknüpfung an den Vollzug in der Gemeinschaft der Glaubenden.</a:t>
            </a:r>
          </a:p>
          <a:p>
            <a:endParaRPr lang="de-DE" dirty="0"/>
          </a:p>
        </p:txBody>
      </p:sp>
      <p:sp>
        <p:nvSpPr>
          <p:cNvPr id="4" name="Foliennummernplatzhalter 3"/>
          <p:cNvSpPr>
            <a:spLocks noGrp="1"/>
          </p:cNvSpPr>
          <p:nvPr>
            <p:ph type="sldNum" sz="quarter" idx="10"/>
          </p:nvPr>
        </p:nvSpPr>
        <p:spPr/>
        <p:txBody>
          <a:bodyPr/>
          <a:lstStyle/>
          <a:p>
            <a:fld id="{B922997B-990E-F844-B042-1F7EE884359C}" type="slidenum">
              <a:rPr lang="de-DE" smtClean="0"/>
              <a:t>9</a:t>
            </a:fld>
            <a:endParaRPr lang="de-DE" dirty="0"/>
          </a:p>
        </p:txBody>
      </p:sp>
    </p:spTree>
    <p:extLst>
      <p:ext uri="{BB962C8B-B14F-4D97-AF65-F5344CB8AC3E}">
        <p14:creationId xmlns:p14="http://schemas.microsoft.com/office/powerpoint/2010/main" val="967756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mit logo">
    <p:spTree>
      <p:nvGrpSpPr>
        <p:cNvPr id="1" name=""/>
        <p:cNvGrpSpPr/>
        <p:nvPr/>
      </p:nvGrpSpPr>
      <p:grpSpPr>
        <a:xfrm>
          <a:off x="0" y="0"/>
          <a:ext cx="0" cy="0"/>
          <a:chOff x="0" y="0"/>
          <a:chExt cx="0" cy="0"/>
        </a:xfrm>
      </p:grpSpPr>
      <p:sp>
        <p:nvSpPr>
          <p:cNvPr id="19" name="Bildplatzhalter 18"/>
          <p:cNvSpPr>
            <a:spLocks noGrp="1"/>
          </p:cNvSpPr>
          <p:nvPr>
            <p:ph type="pic" sz="quarter" idx="12"/>
          </p:nvPr>
        </p:nvSpPr>
        <p:spPr>
          <a:xfrm>
            <a:off x="0" y="0"/>
            <a:ext cx="9144000" cy="5123729"/>
          </a:xfrm>
        </p:spPr>
        <p:txBody>
          <a:bodyPr/>
          <a:lstStyle/>
          <a:p>
            <a:r>
              <a:rPr lang="de-DE" smtClean="0"/>
              <a:t>Bild durch Klicken auf Symbol hinzufügen</a:t>
            </a:r>
            <a:endParaRPr lang="de-DE" dirty="0"/>
          </a:p>
        </p:txBody>
      </p:sp>
      <p:sp>
        <p:nvSpPr>
          <p:cNvPr id="16" name="Textplatzhalter 15"/>
          <p:cNvSpPr>
            <a:spLocks noGrp="1"/>
          </p:cNvSpPr>
          <p:nvPr userDrawn="1">
            <p:ph type="body" sz="quarter" idx="11"/>
          </p:nvPr>
        </p:nvSpPr>
        <p:spPr>
          <a:xfrm>
            <a:off x="4382470" y="5371595"/>
            <a:ext cx="4287838" cy="429635"/>
          </a:xfrm>
          <a:solidFill>
            <a:schemeClr val="accent1">
              <a:lumMod val="20000"/>
              <a:lumOff val="80000"/>
            </a:schemeClr>
          </a:solidFill>
        </p:spPr>
        <p:txBody>
          <a:bodyPr anchor="ctr"/>
          <a:lstStyle>
            <a:lvl1pPr marL="0" indent="0">
              <a:buNone/>
              <a:defRPr>
                <a:solidFill>
                  <a:schemeClr val="tx2"/>
                </a:solidFill>
              </a:defRPr>
            </a:lvl1pPr>
          </a:lstStyle>
          <a:p>
            <a:pPr lvl="0"/>
            <a:r>
              <a:rPr lang="de-DE" dirty="0" smtClean="0"/>
              <a:t>Textmasterformat bearbeiten</a:t>
            </a:r>
          </a:p>
        </p:txBody>
      </p:sp>
      <p:sp>
        <p:nvSpPr>
          <p:cNvPr id="21" name="Textplatzhalter 20"/>
          <p:cNvSpPr>
            <a:spLocks noGrp="1"/>
          </p:cNvSpPr>
          <p:nvPr>
            <p:ph type="body" sz="quarter" idx="13"/>
          </p:nvPr>
        </p:nvSpPr>
        <p:spPr>
          <a:xfrm>
            <a:off x="4260800" y="3856180"/>
            <a:ext cx="4883200" cy="1267715"/>
          </a:xfrm>
          <a:solidFill>
            <a:schemeClr val="accent1">
              <a:lumMod val="20000"/>
              <a:lumOff val="80000"/>
            </a:schemeClr>
          </a:solidFill>
        </p:spPr>
        <p:txBody>
          <a:bodyPr lIns="360000" rIns="360000" anchor="ctr">
            <a:normAutofit/>
          </a:bodyPr>
          <a:lstStyle>
            <a:lvl1pPr>
              <a:lnSpc>
                <a:spcPct val="100000"/>
              </a:lnSpc>
              <a:defRPr sz="2800" b="1">
                <a:solidFill>
                  <a:schemeClr val="tx2"/>
                </a:solidFill>
              </a:defRPr>
            </a:lvl1pPr>
            <a:lvl2pPr>
              <a:defRPr sz="2800">
                <a:solidFill>
                  <a:schemeClr val="bg1"/>
                </a:solidFill>
              </a:defRPr>
            </a:lvl2pPr>
            <a:lvl3pPr>
              <a:defRPr sz="2800">
                <a:solidFill>
                  <a:schemeClr val="bg1"/>
                </a:solidFill>
              </a:defRPr>
            </a:lvl3pPr>
            <a:lvl4pPr>
              <a:defRPr sz="2800">
                <a:solidFill>
                  <a:schemeClr val="bg1"/>
                </a:solidFill>
              </a:defRPr>
            </a:lvl4pPr>
            <a:lvl5pPr>
              <a:defRPr sz="2800">
                <a:solidFill>
                  <a:schemeClr val="bg1"/>
                </a:solidFill>
              </a:defRPr>
            </a:lvl5pPr>
          </a:lstStyle>
          <a:p>
            <a:pPr lvl="0"/>
            <a:r>
              <a:rPr lang="de-DE" dirty="0" smtClean="0"/>
              <a:t>Textmasterformat bearbeiten</a:t>
            </a:r>
          </a:p>
        </p:txBody>
      </p:sp>
    </p:spTree>
    <p:extLst>
      <p:ext uri="{BB962C8B-B14F-4D97-AF65-F5344CB8AC3E}">
        <p14:creationId xmlns:p14="http://schemas.microsoft.com/office/powerpoint/2010/main" val="35340462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extfelder Vergleich mit Aufzählung">
    <p:spTree>
      <p:nvGrpSpPr>
        <p:cNvPr id="1" name=""/>
        <p:cNvGrpSpPr/>
        <p:nvPr/>
      </p:nvGrpSpPr>
      <p:grpSpPr>
        <a:xfrm>
          <a:off x="0" y="0"/>
          <a:ext cx="0" cy="0"/>
          <a:chOff x="0" y="0"/>
          <a:chExt cx="0" cy="0"/>
        </a:xfrm>
      </p:grpSpPr>
      <p:sp>
        <p:nvSpPr>
          <p:cNvPr id="10" name="Textplatzhalter 9"/>
          <p:cNvSpPr>
            <a:spLocks noGrp="1"/>
          </p:cNvSpPr>
          <p:nvPr>
            <p:ph type="body" sz="quarter" idx="15"/>
          </p:nvPr>
        </p:nvSpPr>
        <p:spPr>
          <a:xfrm>
            <a:off x="4752974" y="2567550"/>
            <a:ext cx="3924301" cy="3557025"/>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0C15BA05-4F3C-6B48-BDE8-D17F36566C7B}" type="slidenum">
              <a:rPr lang="de-DE" smtClean="0"/>
              <a:pPr/>
              <a:t>‹Nr.›</a:t>
            </a:fld>
            <a:endParaRPr lang="de-DE"/>
          </a:p>
        </p:txBody>
      </p:sp>
      <p:sp>
        <p:nvSpPr>
          <p:cNvPr id="19" name="Textplatzhalter 9"/>
          <p:cNvSpPr>
            <a:spLocks noGrp="1"/>
          </p:cNvSpPr>
          <p:nvPr>
            <p:ph type="body" idx="17" hasCustomPrompt="1"/>
          </p:nvPr>
        </p:nvSpPr>
        <p:spPr>
          <a:xfrm>
            <a:off x="447675" y="1323819"/>
            <a:ext cx="8239126"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r>
              <a:rPr lang="de-DE" sz="1800" dirty="0" smtClean="0">
                <a:solidFill>
                  <a:srgbClr val="FFFFFF"/>
                </a:solidFill>
                <a:latin typeface="Arial"/>
                <a:cs typeface="Arial"/>
              </a:rPr>
              <a:t>Unterüberschrift</a:t>
            </a:r>
            <a:endParaRPr lang="de-DE" sz="1800" dirty="0">
              <a:solidFill>
                <a:srgbClr val="FFFFFF"/>
              </a:solidFill>
              <a:latin typeface="Arial"/>
              <a:cs typeface="Arial"/>
            </a:endParaRPr>
          </a:p>
        </p:txBody>
      </p:sp>
      <p:sp>
        <p:nvSpPr>
          <p:cNvPr id="13" name="Textplatzhalter 9"/>
          <p:cNvSpPr>
            <a:spLocks noGrp="1"/>
          </p:cNvSpPr>
          <p:nvPr>
            <p:ph type="body" sz="quarter" idx="18"/>
          </p:nvPr>
        </p:nvSpPr>
        <p:spPr>
          <a:xfrm>
            <a:off x="447674" y="2567550"/>
            <a:ext cx="3924301" cy="3557025"/>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p:txBody>
      </p:sp>
      <p:sp>
        <p:nvSpPr>
          <p:cNvPr id="11" name="Textplatzhalter 9"/>
          <p:cNvSpPr>
            <a:spLocks noGrp="1"/>
          </p:cNvSpPr>
          <p:nvPr>
            <p:ph type="body" idx="19" hasCustomPrompt="1"/>
          </p:nvPr>
        </p:nvSpPr>
        <p:spPr>
          <a:xfrm>
            <a:off x="447675" y="2044700"/>
            <a:ext cx="3924300" cy="522850"/>
          </a:xfrm>
          <a:solidFill>
            <a:srgbClr val="003366"/>
          </a:solidFill>
        </p:spPr>
        <p:txBody>
          <a:bodyPr anchor="t">
            <a:normAutofit/>
          </a:bodyPr>
          <a:lstStyle>
            <a:lvl1pPr marL="0" indent="0">
              <a:lnSpc>
                <a:spcPct val="120000"/>
              </a:lnSpc>
              <a:buNone/>
              <a:defRPr sz="1800" b="1">
                <a:solidFill>
                  <a:schemeClr val="bg1"/>
                </a:solidFill>
                <a:latin typeface="Arial"/>
                <a:cs typeface="Arial"/>
              </a:defRPr>
            </a:lvl1pPr>
          </a:lstStyle>
          <a:p>
            <a:r>
              <a:rPr lang="de-DE" sz="1800" dirty="0" smtClean="0">
                <a:solidFill>
                  <a:srgbClr val="FFFFFF"/>
                </a:solidFill>
                <a:latin typeface="Arial"/>
                <a:cs typeface="Arial"/>
              </a:rPr>
              <a:t>Unterüberschrift</a:t>
            </a:r>
            <a:endParaRPr lang="de-DE" sz="1800" dirty="0">
              <a:solidFill>
                <a:srgbClr val="FFFFFF"/>
              </a:solidFill>
              <a:latin typeface="Arial"/>
              <a:cs typeface="Arial"/>
            </a:endParaRPr>
          </a:p>
        </p:txBody>
      </p:sp>
      <p:sp>
        <p:nvSpPr>
          <p:cNvPr id="12" name="Textplatzhalter 9"/>
          <p:cNvSpPr>
            <a:spLocks noGrp="1"/>
          </p:cNvSpPr>
          <p:nvPr>
            <p:ph type="body" idx="20" hasCustomPrompt="1"/>
          </p:nvPr>
        </p:nvSpPr>
        <p:spPr>
          <a:xfrm>
            <a:off x="4752974" y="2044700"/>
            <a:ext cx="3933827" cy="522850"/>
          </a:xfrm>
          <a:solidFill>
            <a:srgbClr val="003366"/>
          </a:solidFill>
        </p:spPr>
        <p:txBody>
          <a:bodyPr anchor="t">
            <a:normAutofit/>
          </a:bodyPr>
          <a:lstStyle>
            <a:lvl1pPr marL="0" indent="0">
              <a:lnSpc>
                <a:spcPct val="120000"/>
              </a:lnSpc>
              <a:buNone/>
              <a:defRPr sz="1800" b="1">
                <a:solidFill>
                  <a:schemeClr val="bg1"/>
                </a:solidFill>
                <a:latin typeface="Arial"/>
                <a:cs typeface="Arial"/>
              </a:defRPr>
            </a:lvl1pPr>
          </a:lstStyle>
          <a:p>
            <a:r>
              <a:rPr lang="de-DE" sz="1800" dirty="0" smtClean="0">
                <a:solidFill>
                  <a:srgbClr val="FFFFFF"/>
                </a:solidFill>
                <a:latin typeface="Arial"/>
                <a:cs typeface="Arial"/>
              </a:rPr>
              <a:t>Unterüberschrift</a:t>
            </a:r>
            <a:endParaRPr lang="de-DE" sz="1800" dirty="0">
              <a:solidFill>
                <a:srgbClr val="FFFFFF"/>
              </a:solidFill>
              <a:latin typeface="Arial"/>
              <a:cs typeface="Arial"/>
            </a:endParaRPr>
          </a:p>
        </p:txBody>
      </p:sp>
      <p:sp>
        <p:nvSpPr>
          <p:cNvPr id="14"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20652402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mit Bild rechts">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C15BA05-4F3C-6B48-BDE8-D17F36566C7B}" type="slidenum">
              <a:rPr lang="de-DE" smtClean="0"/>
              <a:pPr/>
              <a:t>‹Nr.›</a:t>
            </a:fld>
            <a:endParaRPr lang="de-DE"/>
          </a:p>
        </p:txBody>
      </p:sp>
      <p:sp>
        <p:nvSpPr>
          <p:cNvPr id="8" name="Bildplatzhalter 7"/>
          <p:cNvSpPr>
            <a:spLocks noGrp="1"/>
          </p:cNvSpPr>
          <p:nvPr>
            <p:ph type="pic" sz="quarter" idx="14"/>
          </p:nvPr>
        </p:nvSpPr>
        <p:spPr>
          <a:xfrm>
            <a:off x="4752975" y="2044700"/>
            <a:ext cx="3921126" cy="4101993"/>
          </a:xfrm>
        </p:spPr>
        <p:txBody>
          <a:bodyPr/>
          <a:lstStyle>
            <a:lvl1pPr>
              <a:lnSpc>
                <a:spcPct val="120000"/>
              </a:lnSpc>
              <a:defRPr/>
            </a:lvl1pPr>
          </a:lstStyle>
          <a:p>
            <a:r>
              <a:rPr lang="de-DE" smtClean="0"/>
              <a:t>Bild durch Klicken auf Symbol hinzufügen</a:t>
            </a:r>
            <a:endParaRPr lang="de-DE"/>
          </a:p>
        </p:txBody>
      </p:sp>
      <p:sp>
        <p:nvSpPr>
          <p:cNvPr id="12" name="Textplatzhalter 9"/>
          <p:cNvSpPr>
            <a:spLocks noGrp="1"/>
          </p:cNvSpPr>
          <p:nvPr>
            <p:ph type="body" idx="1"/>
          </p:nvPr>
        </p:nvSpPr>
        <p:spPr>
          <a:xfrm>
            <a:off x="450850" y="1319725"/>
            <a:ext cx="8239125"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smtClean="0">
                <a:solidFill>
                  <a:srgbClr val="FFFFFF"/>
                </a:solidFill>
                <a:latin typeface="Arial"/>
                <a:cs typeface="Arial"/>
              </a:rPr>
              <a:t>Textmasterformat bearbeiten</a:t>
            </a:r>
          </a:p>
        </p:txBody>
      </p:sp>
      <p:sp>
        <p:nvSpPr>
          <p:cNvPr id="11" name="Textplatzhalter 9"/>
          <p:cNvSpPr>
            <a:spLocks noGrp="1"/>
          </p:cNvSpPr>
          <p:nvPr>
            <p:ph type="body" sz="quarter" idx="18"/>
          </p:nvPr>
        </p:nvSpPr>
        <p:spPr>
          <a:xfrm>
            <a:off x="450396" y="2044700"/>
            <a:ext cx="3924301" cy="4079875"/>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p:txBody>
      </p:sp>
      <p:sp>
        <p:nvSpPr>
          <p:cNvPr id="14"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28180178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mit Bild links">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C15BA05-4F3C-6B48-BDE8-D17F36566C7B}" type="slidenum">
              <a:rPr lang="de-DE" smtClean="0"/>
              <a:pPr/>
              <a:t>‹Nr.›</a:t>
            </a:fld>
            <a:endParaRPr lang="de-DE"/>
          </a:p>
        </p:txBody>
      </p:sp>
      <p:sp>
        <p:nvSpPr>
          <p:cNvPr id="8" name="Bildplatzhalter 7"/>
          <p:cNvSpPr>
            <a:spLocks noGrp="1"/>
          </p:cNvSpPr>
          <p:nvPr>
            <p:ph type="pic" sz="quarter" idx="14"/>
          </p:nvPr>
        </p:nvSpPr>
        <p:spPr>
          <a:xfrm>
            <a:off x="459922" y="2044700"/>
            <a:ext cx="3921126" cy="4079875"/>
          </a:xfrm>
        </p:spPr>
        <p:txBody>
          <a:bodyPr/>
          <a:lstStyle>
            <a:lvl1pPr>
              <a:lnSpc>
                <a:spcPct val="120000"/>
              </a:lnSpc>
              <a:defRPr/>
            </a:lvl1pPr>
          </a:lstStyle>
          <a:p>
            <a:r>
              <a:rPr lang="de-DE" smtClean="0"/>
              <a:t>Bild durch Klicken auf Symbol hinzufügen</a:t>
            </a:r>
            <a:endParaRPr lang="de-DE" dirty="0"/>
          </a:p>
        </p:txBody>
      </p:sp>
      <p:sp>
        <p:nvSpPr>
          <p:cNvPr id="12" name="Textplatzhalter 9"/>
          <p:cNvSpPr>
            <a:spLocks noGrp="1"/>
          </p:cNvSpPr>
          <p:nvPr>
            <p:ph type="body" idx="1"/>
          </p:nvPr>
        </p:nvSpPr>
        <p:spPr>
          <a:xfrm>
            <a:off x="460375" y="1319725"/>
            <a:ext cx="8239125"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smtClean="0">
                <a:solidFill>
                  <a:srgbClr val="FFFFFF"/>
                </a:solidFill>
                <a:latin typeface="Arial"/>
                <a:cs typeface="Arial"/>
              </a:rPr>
              <a:t>Textmasterformat bearbeiten</a:t>
            </a:r>
          </a:p>
        </p:txBody>
      </p:sp>
      <p:sp>
        <p:nvSpPr>
          <p:cNvPr id="11" name="Textplatzhalter 9"/>
          <p:cNvSpPr>
            <a:spLocks noGrp="1"/>
          </p:cNvSpPr>
          <p:nvPr>
            <p:ph type="body" sz="quarter" idx="18"/>
          </p:nvPr>
        </p:nvSpPr>
        <p:spPr>
          <a:xfrm>
            <a:off x="4762499" y="2044700"/>
            <a:ext cx="3924301" cy="4079875"/>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p:txBody>
      </p:sp>
      <p:sp>
        <p:nvSpPr>
          <p:cNvPr id="14"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33495543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mit Bildern">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C15BA05-4F3C-6B48-BDE8-D17F36566C7B}" type="slidenum">
              <a:rPr lang="de-DE" smtClean="0"/>
              <a:pPr/>
              <a:t>‹Nr.›</a:t>
            </a:fld>
            <a:endParaRPr lang="de-DE"/>
          </a:p>
        </p:txBody>
      </p:sp>
      <p:sp>
        <p:nvSpPr>
          <p:cNvPr id="8" name="Bildplatzhalter 7"/>
          <p:cNvSpPr>
            <a:spLocks noGrp="1"/>
          </p:cNvSpPr>
          <p:nvPr>
            <p:ph type="pic" sz="quarter" idx="14"/>
          </p:nvPr>
        </p:nvSpPr>
        <p:spPr>
          <a:xfrm>
            <a:off x="4752975" y="2044700"/>
            <a:ext cx="3921126" cy="1980000"/>
          </a:xfrm>
        </p:spPr>
        <p:txBody>
          <a:bodyPr/>
          <a:lstStyle>
            <a:lvl1pPr>
              <a:lnSpc>
                <a:spcPct val="120000"/>
              </a:lnSpc>
              <a:defRPr/>
            </a:lvl1pPr>
          </a:lstStyle>
          <a:p>
            <a:r>
              <a:rPr lang="de-DE" smtClean="0"/>
              <a:t>Bild durch Klicken auf Symbol hinzufügen</a:t>
            </a:r>
            <a:endParaRPr lang="de-DE"/>
          </a:p>
        </p:txBody>
      </p:sp>
      <p:sp>
        <p:nvSpPr>
          <p:cNvPr id="12" name="Textplatzhalter 9"/>
          <p:cNvSpPr>
            <a:spLocks noGrp="1"/>
          </p:cNvSpPr>
          <p:nvPr>
            <p:ph type="body" idx="1"/>
          </p:nvPr>
        </p:nvSpPr>
        <p:spPr>
          <a:xfrm>
            <a:off x="450850" y="1319725"/>
            <a:ext cx="8239125"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smtClean="0">
                <a:solidFill>
                  <a:srgbClr val="FFFFFF"/>
                </a:solidFill>
                <a:latin typeface="Arial"/>
                <a:cs typeface="Arial"/>
              </a:rPr>
              <a:t>Textmasterformat bearbeiten</a:t>
            </a:r>
          </a:p>
        </p:txBody>
      </p:sp>
      <p:sp>
        <p:nvSpPr>
          <p:cNvPr id="11" name="Bildplatzhalter 7"/>
          <p:cNvSpPr>
            <a:spLocks noGrp="1"/>
          </p:cNvSpPr>
          <p:nvPr>
            <p:ph type="pic" sz="quarter" idx="16"/>
          </p:nvPr>
        </p:nvSpPr>
        <p:spPr>
          <a:xfrm>
            <a:off x="4749799" y="4141400"/>
            <a:ext cx="3921126" cy="1980000"/>
          </a:xfrm>
        </p:spPr>
        <p:txBody>
          <a:bodyPr/>
          <a:lstStyle>
            <a:lvl1pPr>
              <a:lnSpc>
                <a:spcPct val="120000"/>
              </a:lnSpc>
              <a:defRPr/>
            </a:lvl1pPr>
          </a:lstStyle>
          <a:p>
            <a:r>
              <a:rPr lang="de-DE" smtClean="0"/>
              <a:t>Bild durch Klicken auf Symbol hinzufügen</a:t>
            </a:r>
            <a:endParaRPr lang="de-DE"/>
          </a:p>
        </p:txBody>
      </p:sp>
      <p:sp>
        <p:nvSpPr>
          <p:cNvPr id="15" name="Textplatzhalter 9"/>
          <p:cNvSpPr>
            <a:spLocks noGrp="1"/>
          </p:cNvSpPr>
          <p:nvPr>
            <p:ph type="body" sz="quarter" idx="18"/>
          </p:nvPr>
        </p:nvSpPr>
        <p:spPr>
          <a:xfrm>
            <a:off x="450396" y="2044700"/>
            <a:ext cx="3924301" cy="4079875"/>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p:txBody>
      </p:sp>
      <p:sp>
        <p:nvSpPr>
          <p:cNvPr id="14"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36282589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mit Bildern unten">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C15BA05-4F3C-6B48-BDE8-D17F36566C7B}" type="slidenum">
              <a:rPr lang="de-DE" smtClean="0"/>
              <a:pPr/>
              <a:t>‹Nr.›</a:t>
            </a:fld>
            <a:endParaRPr lang="de-DE"/>
          </a:p>
        </p:txBody>
      </p:sp>
      <p:sp>
        <p:nvSpPr>
          <p:cNvPr id="8" name="Bildplatzhalter 7"/>
          <p:cNvSpPr>
            <a:spLocks noGrp="1"/>
          </p:cNvSpPr>
          <p:nvPr>
            <p:ph type="pic" sz="quarter" idx="14"/>
          </p:nvPr>
        </p:nvSpPr>
        <p:spPr>
          <a:xfrm>
            <a:off x="444046" y="4141400"/>
            <a:ext cx="3921126" cy="1980000"/>
          </a:xfrm>
        </p:spPr>
        <p:txBody>
          <a:bodyPr/>
          <a:lstStyle>
            <a:lvl1pPr>
              <a:lnSpc>
                <a:spcPct val="120000"/>
              </a:lnSpc>
              <a:defRPr/>
            </a:lvl1pPr>
          </a:lstStyle>
          <a:p>
            <a:r>
              <a:rPr lang="de-DE" smtClean="0"/>
              <a:t>Bild durch Klicken auf Symbol hinzufügen</a:t>
            </a:r>
            <a:endParaRPr lang="de-DE"/>
          </a:p>
        </p:txBody>
      </p:sp>
      <p:sp>
        <p:nvSpPr>
          <p:cNvPr id="12" name="Textplatzhalter 9"/>
          <p:cNvSpPr>
            <a:spLocks noGrp="1"/>
          </p:cNvSpPr>
          <p:nvPr>
            <p:ph type="body" idx="1"/>
          </p:nvPr>
        </p:nvSpPr>
        <p:spPr>
          <a:xfrm>
            <a:off x="450850" y="1319725"/>
            <a:ext cx="8239125"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smtClean="0">
                <a:solidFill>
                  <a:srgbClr val="FFFFFF"/>
                </a:solidFill>
                <a:latin typeface="Arial"/>
                <a:cs typeface="Arial"/>
              </a:rPr>
              <a:t>Textmasterformat bearbeiten</a:t>
            </a:r>
          </a:p>
        </p:txBody>
      </p:sp>
      <p:sp>
        <p:nvSpPr>
          <p:cNvPr id="11" name="Bildplatzhalter 7"/>
          <p:cNvSpPr>
            <a:spLocks noGrp="1"/>
          </p:cNvSpPr>
          <p:nvPr>
            <p:ph type="pic" sz="quarter" idx="16"/>
          </p:nvPr>
        </p:nvSpPr>
        <p:spPr>
          <a:xfrm>
            <a:off x="4757963" y="4141400"/>
            <a:ext cx="3921126" cy="1980000"/>
          </a:xfrm>
        </p:spPr>
        <p:txBody>
          <a:bodyPr/>
          <a:lstStyle>
            <a:lvl1pPr>
              <a:lnSpc>
                <a:spcPct val="120000"/>
              </a:lnSpc>
              <a:defRPr/>
            </a:lvl1pPr>
          </a:lstStyle>
          <a:p>
            <a:r>
              <a:rPr lang="de-DE" smtClean="0"/>
              <a:t>Bild durch Klicken auf Symbol hinzufügen</a:t>
            </a:r>
            <a:endParaRPr lang="de-DE"/>
          </a:p>
        </p:txBody>
      </p:sp>
      <p:sp>
        <p:nvSpPr>
          <p:cNvPr id="15" name="Textplatzhalter 9"/>
          <p:cNvSpPr>
            <a:spLocks noGrp="1"/>
          </p:cNvSpPr>
          <p:nvPr>
            <p:ph type="body" sz="quarter" idx="18"/>
          </p:nvPr>
        </p:nvSpPr>
        <p:spPr>
          <a:xfrm>
            <a:off x="450396" y="2044700"/>
            <a:ext cx="3924301" cy="1980000"/>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p:txBody>
      </p:sp>
      <p:sp>
        <p:nvSpPr>
          <p:cNvPr id="16" name="Textplatzhalter 9"/>
          <p:cNvSpPr>
            <a:spLocks noGrp="1"/>
          </p:cNvSpPr>
          <p:nvPr>
            <p:ph type="body" sz="quarter" idx="19"/>
          </p:nvPr>
        </p:nvSpPr>
        <p:spPr>
          <a:xfrm>
            <a:off x="4751613" y="2051050"/>
            <a:ext cx="3924301" cy="1980000"/>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p:txBody>
      </p:sp>
      <p:sp>
        <p:nvSpPr>
          <p:cNvPr id="14"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35983566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Bilder">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C15BA05-4F3C-6B48-BDE8-D17F36566C7B}" type="slidenum">
              <a:rPr lang="de-DE" smtClean="0"/>
              <a:pPr/>
              <a:t>‹Nr.›</a:t>
            </a:fld>
            <a:endParaRPr lang="de-DE"/>
          </a:p>
        </p:txBody>
      </p:sp>
      <p:sp>
        <p:nvSpPr>
          <p:cNvPr id="8" name="Bildplatzhalter 7"/>
          <p:cNvSpPr>
            <a:spLocks noGrp="1"/>
          </p:cNvSpPr>
          <p:nvPr>
            <p:ph type="pic" sz="quarter" idx="14"/>
          </p:nvPr>
        </p:nvSpPr>
        <p:spPr>
          <a:xfrm>
            <a:off x="446768" y="4141400"/>
            <a:ext cx="3921126" cy="1980000"/>
          </a:xfrm>
        </p:spPr>
        <p:txBody>
          <a:bodyPr/>
          <a:lstStyle>
            <a:lvl1pPr>
              <a:lnSpc>
                <a:spcPct val="120000"/>
              </a:lnSpc>
              <a:defRPr/>
            </a:lvl1pPr>
          </a:lstStyle>
          <a:p>
            <a:r>
              <a:rPr lang="de-DE" smtClean="0"/>
              <a:t>Bild durch Klicken auf Symbol hinzufügen</a:t>
            </a:r>
            <a:endParaRPr lang="de-DE"/>
          </a:p>
        </p:txBody>
      </p:sp>
      <p:sp>
        <p:nvSpPr>
          <p:cNvPr id="12" name="Textplatzhalter 9"/>
          <p:cNvSpPr>
            <a:spLocks noGrp="1"/>
          </p:cNvSpPr>
          <p:nvPr>
            <p:ph type="body" idx="1"/>
          </p:nvPr>
        </p:nvSpPr>
        <p:spPr>
          <a:xfrm>
            <a:off x="460375" y="1319725"/>
            <a:ext cx="8239125"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smtClean="0">
                <a:solidFill>
                  <a:srgbClr val="FFFFFF"/>
                </a:solidFill>
                <a:latin typeface="Arial"/>
                <a:cs typeface="Arial"/>
              </a:rPr>
              <a:t>Textmasterformat bearbeiten</a:t>
            </a:r>
          </a:p>
        </p:txBody>
      </p:sp>
      <p:sp>
        <p:nvSpPr>
          <p:cNvPr id="11" name="Bildplatzhalter 7"/>
          <p:cNvSpPr>
            <a:spLocks noGrp="1"/>
          </p:cNvSpPr>
          <p:nvPr>
            <p:ph type="pic" sz="quarter" idx="16"/>
          </p:nvPr>
        </p:nvSpPr>
        <p:spPr>
          <a:xfrm>
            <a:off x="4760685" y="4141400"/>
            <a:ext cx="3921126" cy="1980000"/>
          </a:xfrm>
        </p:spPr>
        <p:txBody>
          <a:bodyPr/>
          <a:lstStyle>
            <a:lvl1pPr>
              <a:lnSpc>
                <a:spcPct val="120000"/>
              </a:lnSpc>
              <a:defRPr/>
            </a:lvl1pPr>
          </a:lstStyle>
          <a:p>
            <a:r>
              <a:rPr lang="de-DE" smtClean="0"/>
              <a:t>Bild durch Klicken auf Symbol hinzufügen</a:t>
            </a:r>
            <a:endParaRPr lang="de-DE"/>
          </a:p>
        </p:txBody>
      </p:sp>
      <p:sp>
        <p:nvSpPr>
          <p:cNvPr id="17" name="Bildplatzhalter 7"/>
          <p:cNvSpPr>
            <a:spLocks noGrp="1"/>
          </p:cNvSpPr>
          <p:nvPr>
            <p:ph type="pic" sz="quarter" idx="17"/>
          </p:nvPr>
        </p:nvSpPr>
        <p:spPr>
          <a:xfrm>
            <a:off x="456294" y="1998275"/>
            <a:ext cx="3921126" cy="1980000"/>
          </a:xfrm>
        </p:spPr>
        <p:txBody>
          <a:bodyPr/>
          <a:lstStyle>
            <a:lvl1pPr>
              <a:lnSpc>
                <a:spcPct val="120000"/>
              </a:lnSpc>
              <a:defRPr/>
            </a:lvl1pPr>
          </a:lstStyle>
          <a:p>
            <a:r>
              <a:rPr lang="de-DE" smtClean="0"/>
              <a:t>Bild durch Klicken auf Symbol hinzufügen</a:t>
            </a:r>
            <a:endParaRPr lang="de-DE"/>
          </a:p>
        </p:txBody>
      </p:sp>
      <p:sp>
        <p:nvSpPr>
          <p:cNvPr id="18" name="Bildplatzhalter 7"/>
          <p:cNvSpPr>
            <a:spLocks noGrp="1"/>
          </p:cNvSpPr>
          <p:nvPr>
            <p:ph type="pic" sz="quarter" idx="18"/>
          </p:nvPr>
        </p:nvSpPr>
        <p:spPr>
          <a:xfrm>
            <a:off x="4770211" y="1998275"/>
            <a:ext cx="3921126" cy="1980000"/>
          </a:xfrm>
        </p:spPr>
        <p:txBody>
          <a:bodyPr/>
          <a:lstStyle>
            <a:lvl1pPr>
              <a:lnSpc>
                <a:spcPct val="120000"/>
              </a:lnSpc>
              <a:defRPr/>
            </a:lvl1pPr>
          </a:lstStyle>
          <a:p>
            <a:r>
              <a:rPr lang="de-DE" smtClean="0"/>
              <a:t>Bild durch Klicken auf Symbol hinzufügen</a:t>
            </a:r>
            <a:endParaRPr lang="de-DE"/>
          </a:p>
        </p:txBody>
      </p:sp>
      <p:sp>
        <p:nvSpPr>
          <p:cNvPr id="14"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338121838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Spalten_Highlight Spalte 1">
    <p:spTree>
      <p:nvGrpSpPr>
        <p:cNvPr id="1" name=""/>
        <p:cNvGrpSpPr/>
        <p:nvPr/>
      </p:nvGrpSpPr>
      <p:grpSpPr>
        <a:xfrm>
          <a:off x="0" y="0"/>
          <a:ext cx="0" cy="0"/>
          <a:chOff x="0" y="0"/>
          <a:chExt cx="0" cy="0"/>
        </a:xfrm>
      </p:grpSpPr>
      <p:sp>
        <p:nvSpPr>
          <p:cNvPr id="7" name="Textplatzhalter 9"/>
          <p:cNvSpPr>
            <a:spLocks noGrp="1"/>
          </p:cNvSpPr>
          <p:nvPr>
            <p:ph type="body" idx="1"/>
          </p:nvPr>
        </p:nvSpPr>
        <p:spPr>
          <a:xfrm>
            <a:off x="450850" y="1319725"/>
            <a:ext cx="823680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smtClean="0">
                <a:solidFill>
                  <a:srgbClr val="FFFFFF"/>
                </a:solidFill>
                <a:latin typeface="Arial"/>
                <a:cs typeface="Arial"/>
              </a:rPr>
              <a:t>Textmasterformat bearbeiten</a:t>
            </a:r>
          </a:p>
        </p:txBody>
      </p:sp>
      <p:sp>
        <p:nvSpPr>
          <p:cNvPr id="14" name="Textplatzhalter 9"/>
          <p:cNvSpPr>
            <a:spLocks noGrp="1"/>
          </p:cNvSpPr>
          <p:nvPr>
            <p:ph type="body" sz="quarter" idx="19"/>
          </p:nvPr>
        </p:nvSpPr>
        <p:spPr>
          <a:xfrm>
            <a:off x="450396" y="2044700"/>
            <a:ext cx="1980000" cy="4079875"/>
          </a:xfrm>
          <a:solidFill>
            <a:srgbClr val="003366"/>
          </a:solidFill>
        </p:spPr>
        <p:txBody>
          <a:bodyPr/>
          <a:lstStyle>
            <a:lvl1pPr marL="285750" indent="-176400">
              <a:lnSpc>
                <a:spcPct val="120000"/>
              </a:lnSpc>
              <a:buClr>
                <a:srgbClr val="009DD1"/>
              </a:buClr>
              <a:buFont typeface="Wingdings" charset="2"/>
              <a:buChar char="§"/>
              <a:defRPr>
                <a:solidFill>
                  <a:schemeClr val="bg1"/>
                </a:solidFill>
              </a:defRPr>
            </a:lvl1pPr>
            <a:lvl2pPr>
              <a:defRPr>
                <a:solidFill>
                  <a:schemeClr val="bg1"/>
                </a:solidFill>
              </a:defRPr>
            </a:lvl2pPr>
          </a:lstStyle>
          <a:p>
            <a:pPr lvl="0"/>
            <a:r>
              <a:rPr lang="de-DE" smtClean="0"/>
              <a:t>Textmasterformat bearbeiten</a:t>
            </a:r>
          </a:p>
          <a:p>
            <a:pPr lvl="1"/>
            <a:r>
              <a:rPr lang="de-DE" smtClean="0"/>
              <a:t>Zweite Ebene</a:t>
            </a:r>
          </a:p>
        </p:txBody>
      </p:sp>
      <p:sp>
        <p:nvSpPr>
          <p:cNvPr id="17" name="Textplatzhalter 9"/>
          <p:cNvSpPr>
            <a:spLocks noGrp="1"/>
          </p:cNvSpPr>
          <p:nvPr>
            <p:ph type="body" sz="quarter" idx="20"/>
          </p:nvPr>
        </p:nvSpPr>
        <p:spPr>
          <a:xfrm>
            <a:off x="2540615" y="2028371"/>
            <a:ext cx="1980000" cy="4079875"/>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a:p>
            <a:pPr lvl="1"/>
            <a:r>
              <a:rPr lang="de-DE" smtClean="0"/>
              <a:t>Zweite Ebene</a:t>
            </a:r>
          </a:p>
        </p:txBody>
      </p:sp>
      <p:sp>
        <p:nvSpPr>
          <p:cNvPr id="18" name="Textplatzhalter 9"/>
          <p:cNvSpPr>
            <a:spLocks noGrp="1"/>
          </p:cNvSpPr>
          <p:nvPr>
            <p:ph type="body" sz="quarter" idx="21"/>
          </p:nvPr>
        </p:nvSpPr>
        <p:spPr>
          <a:xfrm>
            <a:off x="4618267" y="2036536"/>
            <a:ext cx="1980000" cy="4079875"/>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a:p>
            <a:pPr lvl="1"/>
            <a:r>
              <a:rPr lang="de-DE" smtClean="0"/>
              <a:t>Zweite Ebene</a:t>
            </a:r>
          </a:p>
        </p:txBody>
      </p:sp>
      <p:sp>
        <p:nvSpPr>
          <p:cNvPr id="19" name="Textplatzhalter 9"/>
          <p:cNvSpPr>
            <a:spLocks noGrp="1"/>
          </p:cNvSpPr>
          <p:nvPr>
            <p:ph type="body" sz="quarter" idx="22"/>
          </p:nvPr>
        </p:nvSpPr>
        <p:spPr>
          <a:xfrm>
            <a:off x="6692286" y="2044700"/>
            <a:ext cx="1980000" cy="4079875"/>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a:p>
            <a:pPr lvl="1"/>
            <a:r>
              <a:rPr lang="de-DE" smtClean="0"/>
              <a:t>Zweite Ebene</a:t>
            </a:r>
          </a:p>
        </p:txBody>
      </p:sp>
      <p:sp>
        <p:nvSpPr>
          <p:cNvPr id="9" name="Datumsplatzhalter 8"/>
          <p:cNvSpPr>
            <a:spLocks noGrp="1"/>
          </p:cNvSpPr>
          <p:nvPr>
            <p:ph type="dt" sz="half" idx="23"/>
          </p:nvPr>
        </p:nvSpPr>
        <p:spPr/>
        <p:txBody>
          <a:bodyPr/>
          <a:lstStyle/>
          <a:p>
            <a:endParaRPr lang="de-DE"/>
          </a:p>
        </p:txBody>
      </p:sp>
      <p:sp>
        <p:nvSpPr>
          <p:cNvPr id="10" name="Fußzeilenplatzhalter 9"/>
          <p:cNvSpPr>
            <a:spLocks noGrp="1"/>
          </p:cNvSpPr>
          <p:nvPr>
            <p:ph type="ftr" sz="quarter" idx="24"/>
          </p:nvPr>
        </p:nvSpPr>
        <p:spPr/>
        <p:txBody>
          <a:bodyPr/>
          <a:lstStyle/>
          <a:p>
            <a:endParaRPr lang="de-DE"/>
          </a:p>
        </p:txBody>
      </p:sp>
      <p:sp>
        <p:nvSpPr>
          <p:cNvPr id="11" name="Foliennummernplatzhalter 10"/>
          <p:cNvSpPr>
            <a:spLocks noGrp="1"/>
          </p:cNvSpPr>
          <p:nvPr>
            <p:ph type="sldNum" sz="quarter" idx="25"/>
          </p:nvPr>
        </p:nvSpPr>
        <p:spPr/>
        <p:txBody>
          <a:bodyPr/>
          <a:lstStyle/>
          <a:p>
            <a:fld id="{0C15BA05-4F3C-6B48-BDE8-D17F36566C7B}" type="slidenum">
              <a:rPr lang="de-DE" smtClean="0"/>
              <a:pPr/>
              <a:t>‹Nr.›</a:t>
            </a:fld>
            <a:endParaRPr lang="de-DE"/>
          </a:p>
        </p:txBody>
      </p:sp>
      <p:sp>
        <p:nvSpPr>
          <p:cNvPr id="13"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18937171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Spalten_Highlight Spalte 2">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C15BA05-4F3C-6B48-BDE8-D17F36566C7B}" type="slidenum">
              <a:rPr lang="de-DE" smtClean="0"/>
              <a:pPr/>
              <a:t>‹Nr.›</a:t>
            </a:fld>
            <a:endParaRPr lang="de-DE"/>
          </a:p>
        </p:txBody>
      </p:sp>
      <p:sp>
        <p:nvSpPr>
          <p:cNvPr id="7" name="Textplatzhalter 9"/>
          <p:cNvSpPr>
            <a:spLocks noGrp="1"/>
          </p:cNvSpPr>
          <p:nvPr>
            <p:ph type="body" idx="1"/>
          </p:nvPr>
        </p:nvSpPr>
        <p:spPr>
          <a:xfrm>
            <a:off x="450850" y="1319725"/>
            <a:ext cx="823680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smtClean="0">
                <a:solidFill>
                  <a:srgbClr val="FFFFFF"/>
                </a:solidFill>
                <a:latin typeface="Arial"/>
                <a:cs typeface="Arial"/>
              </a:rPr>
              <a:t>Textmasterformat bearbeiten</a:t>
            </a:r>
          </a:p>
        </p:txBody>
      </p:sp>
      <p:sp>
        <p:nvSpPr>
          <p:cNvPr id="14" name="Textplatzhalter 9"/>
          <p:cNvSpPr>
            <a:spLocks noGrp="1"/>
          </p:cNvSpPr>
          <p:nvPr>
            <p:ph type="body" sz="quarter" idx="19"/>
          </p:nvPr>
        </p:nvSpPr>
        <p:spPr>
          <a:xfrm>
            <a:off x="450396" y="2044700"/>
            <a:ext cx="1980000" cy="4079875"/>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a:p>
            <a:pPr lvl="1"/>
            <a:r>
              <a:rPr lang="de-DE" smtClean="0"/>
              <a:t>Zweite Ebene</a:t>
            </a:r>
          </a:p>
        </p:txBody>
      </p:sp>
      <p:sp>
        <p:nvSpPr>
          <p:cNvPr id="17" name="Textplatzhalter 9"/>
          <p:cNvSpPr>
            <a:spLocks noGrp="1"/>
          </p:cNvSpPr>
          <p:nvPr>
            <p:ph type="body" sz="quarter" idx="20"/>
          </p:nvPr>
        </p:nvSpPr>
        <p:spPr>
          <a:xfrm>
            <a:off x="2540615" y="2028371"/>
            <a:ext cx="1980000" cy="4079875"/>
          </a:xfrm>
          <a:solidFill>
            <a:srgbClr val="003366"/>
          </a:solidFill>
        </p:spPr>
        <p:txBody>
          <a:bodyPr/>
          <a:lstStyle>
            <a:lvl1pPr marL="285750" indent="-176400">
              <a:lnSpc>
                <a:spcPct val="120000"/>
              </a:lnSpc>
              <a:buClr>
                <a:srgbClr val="009DD1"/>
              </a:buClr>
              <a:buFont typeface="Wingdings" charset="2"/>
              <a:buChar char="§"/>
              <a:defRPr>
                <a:solidFill>
                  <a:schemeClr val="bg1"/>
                </a:solidFill>
              </a:defRPr>
            </a:lvl1pPr>
            <a:lvl2pPr>
              <a:defRPr>
                <a:solidFill>
                  <a:schemeClr val="bg1"/>
                </a:solidFill>
              </a:defRPr>
            </a:lvl2pPr>
          </a:lstStyle>
          <a:p>
            <a:pPr lvl="0"/>
            <a:r>
              <a:rPr lang="de-DE" smtClean="0"/>
              <a:t>Textmasterformat bearbeiten</a:t>
            </a:r>
          </a:p>
          <a:p>
            <a:pPr lvl="1"/>
            <a:r>
              <a:rPr lang="de-DE" smtClean="0"/>
              <a:t>Zweite Ebene</a:t>
            </a:r>
          </a:p>
        </p:txBody>
      </p:sp>
      <p:sp>
        <p:nvSpPr>
          <p:cNvPr id="18" name="Textplatzhalter 9"/>
          <p:cNvSpPr>
            <a:spLocks noGrp="1"/>
          </p:cNvSpPr>
          <p:nvPr>
            <p:ph type="body" sz="quarter" idx="21"/>
          </p:nvPr>
        </p:nvSpPr>
        <p:spPr>
          <a:xfrm>
            <a:off x="4618267" y="2036536"/>
            <a:ext cx="1980000" cy="4079875"/>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a:p>
            <a:pPr lvl="1"/>
            <a:r>
              <a:rPr lang="de-DE" smtClean="0"/>
              <a:t>Zweite Ebene</a:t>
            </a:r>
          </a:p>
        </p:txBody>
      </p:sp>
      <p:sp>
        <p:nvSpPr>
          <p:cNvPr id="19" name="Textplatzhalter 9"/>
          <p:cNvSpPr>
            <a:spLocks noGrp="1"/>
          </p:cNvSpPr>
          <p:nvPr>
            <p:ph type="body" sz="quarter" idx="22"/>
          </p:nvPr>
        </p:nvSpPr>
        <p:spPr>
          <a:xfrm>
            <a:off x="6692286" y="2044700"/>
            <a:ext cx="1980000" cy="4079875"/>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a:p>
            <a:pPr lvl="1"/>
            <a:r>
              <a:rPr lang="de-DE" smtClean="0"/>
              <a:t>Zweite Ebene</a:t>
            </a:r>
          </a:p>
        </p:txBody>
      </p:sp>
      <p:sp>
        <p:nvSpPr>
          <p:cNvPr id="13"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5312913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Spalten_Highlight Spalte 3">
    <p:spTree>
      <p:nvGrpSpPr>
        <p:cNvPr id="1" name=""/>
        <p:cNvGrpSpPr/>
        <p:nvPr/>
      </p:nvGrpSpPr>
      <p:grpSpPr>
        <a:xfrm>
          <a:off x="0" y="0"/>
          <a:ext cx="0" cy="0"/>
          <a:chOff x="0" y="0"/>
          <a:chExt cx="0" cy="0"/>
        </a:xfrm>
      </p:grpSpPr>
      <p:sp>
        <p:nvSpPr>
          <p:cNvPr id="7" name="Textplatzhalter 9"/>
          <p:cNvSpPr>
            <a:spLocks noGrp="1"/>
          </p:cNvSpPr>
          <p:nvPr>
            <p:ph type="body" idx="1"/>
          </p:nvPr>
        </p:nvSpPr>
        <p:spPr>
          <a:xfrm>
            <a:off x="450850" y="1319725"/>
            <a:ext cx="823680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smtClean="0">
                <a:solidFill>
                  <a:srgbClr val="FFFFFF"/>
                </a:solidFill>
                <a:latin typeface="Arial"/>
                <a:cs typeface="Arial"/>
              </a:rPr>
              <a:t>Textmasterformat bearbeiten</a:t>
            </a:r>
          </a:p>
        </p:txBody>
      </p:sp>
      <p:sp>
        <p:nvSpPr>
          <p:cNvPr id="14" name="Textplatzhalter 9"/>
          <p:cNvSpPr>
            <a:spLocks noGrp="1"/>
          </p:cNvSpPr>
          <p:nvPr>
            <p:ph type="body" sz="quarter" idx="19"/>
          </p:nvPr>
        </p:nvSpPr>
        <p:spPr>
          <a:xfrm>
            <a:off x="450396" y="2044700"/>
            <a:ext cx="1980000" cy="4079875"/>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a:p>
            <a:pPr lvl="1"/>
            <a:r>
              <a:rPr lang="de-DE" smtClean="0"/>
              <a:t>Zweite Ebene</a:t>
            </a:r>
          </a:p>
        </p:txBody>
      </p:sp>
      <p:sp>
        <p:nvSpPr>
          <p:cNvPr id="17" name="Textplatzhalter 9"/>
          <p:cNvSpPr>
            <a:spLocks noGrp="1"/>
          </p:cNvSpPr>
          <p:nvPr>
            <p:ph type="body" sz="quarter" idx="20"/>
          </p:nvPr>
        </p:nvSpPr>
        <p:spPr>
          <a:xfrm>
            <a:off x="2540615" y="2028371"/>
            <a:ext cx="1980000" cy="4079875"/>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a:p>
            <a:pPr lvl="1"/>
            <a:r>
              <a:rPr lang="de-DE" smtClean="0"/>
              <a:t>Zweite Ebene</a:t>
            </a:r>
          </a:p>
        </p:txBody>
      </p:sp>
      <p:sp>
        <p:nvSpPr>
          <p:cNvPr id="18" name="Textplatzhalter 9"/>
          <p:cNvSpPr>
            <a:spLocks noGrp="1"/>
          </p:cNvSpPr>
          <p:nvPr>
            <p:ph type="body" sz="quarter" idx="21"/>
          </p:nvPr>
        </p:nvSpPr>
        <p:spPr>
          <a:xfrm>
            <a:off x="4618267" y="2036536"/>
            <a:ext cx="1980000" cy="4079875"/>
          </a:xfrm>
          <a:solidFill>
            <a:srgbClr val="003366"/>
          </a:solidFill>
        </p:spPr>
        <p:txBody>
          <a:bodyPr/>
          <a:lstStyle>
            <a:lvl1pPr marL="285750" indent="-176400">
              <a:lnSpc>
                <a:spcPct val="120000"/>
              </a:lnSpc>
              <a:buClr>
                <a:srgbClr val="009DD1"/>
              </a:buClr>
              <a:buFont typeface="Wingdings" charset="2"/>
              <a:buChar char="§"/>
              <a:defRPr>
                <a:solidFill>
                  <a:schemeClr val="bg1"/>
                </a:solidFill>
              </a:defRPr>
            </a:lvl1pPr>
            <a:lvl2pPr>
              <a:defRPr>
                <a:solidFill>
                  <a:schemeClr val="bg1"/>
                </a:solidFill>
              </a:defRPr>
            </a:lvl2pPr>
          </a:lstStyle>
          <a:p>
            <a:pPr lvl="0"/>
            <a:r>
              <a:rPr lang="de-DE" smtClean="0"/>
              <a:t>Textmasterformat bearbeiten</a:t>
            </a:r>
          </a:p>
          <a:p>
            <a:pPr lvl="1"/>
            <a:r>
              <a:rPr lang="de-DE" smtClean="0"/>
              <a:t>Zweite Ebene</a:t>
            </a:r>
          </a:p>
        </p:txBody>
      </p:sp>
      <p:sp>
        <p:nvSpPr>
          <p:cNvPr id="19" name="Textplatzhalter 9"/>
          <p:cNvSpPr>
            <a:spLocks noGrp="1"/>
          </p:cNvSpPr>
          <p:nvPr>
            <p:ph type="body" sz="quarter" idx="22"/>
          </p:nvPr>
        </p:nvSpPr>
        <p:spPr>
          <a:xfrm>
            <a:off x="6692286" y="2044700"/>
            <a:ext cx="1980000" cy="4079875"/>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a:p>
            <a:pPr lvl="1"/>
            <a:r>
              <a:rPr lang="de-DE" smtClean="0"/>
              <a:t>Zweite Ebene</a:t>
            </a:r>
          </a:p>
        </p:txBody>
      </p:sp>
      <p:sp>
        <p:nvSpPr>
          <p:cNvPr id="16" name="Datumsplatzhalter 15"/>
          <p:cNvSpPr>
            <a:spLocks noGrp="1"/>
          </p:cNvSpPr>
          <p:nvPr>
            <p:ph type="dt" sz="half" idx="23"/>
          </p:nvPr>
        </p:nvSpPr>
        <p:spPr/>
        <p:txBody>
          <a:bodyPr/>
          <a:lstStyle/>
          <a:p>
            <a:endParaRPr lang="de-DE"/>
          </a:p>
        </p:txBody>
      </p:sp>
      <p:sp>
        <p:nvSpPr>
          <p:cNvPr id="20" name="Fußzeilenplatzhalter 19"/>
          <p:cNvSpPr>
            <a:spLocks noGrp="1"/>
          </p:cNvSpPr>
          <p:nvPr>
            <p:ph type="ftr" sz="quarter" idx="24"/>
          </p:nvPr>
        </p:nvSpPr>
        <p:spPr/>
        <p:txBody>
          <a:bodyPr/>
          <a:lstStyle/>
          <a:p>
            <a:endParaRPr lang="de-DE" dirty="0"/>
          </a:p>
        </p:txBody>
      </p:sp>
      <p:sp>
        <p:nvSpPr>
          <p:cNvPr id="21" name="Foliennummernplatzhalter 20"/>
          <p:cNvSpPr>
            <a:spLocks noGrp="1"/>
          </p:cNvSpPr>
          <p:nvPr>
            <p:ph type="sldNum" sz="quarter" idx="25"/>
          </p:nvPr>
        </p:nvSpPr>
        <p:spPr/>
        <p:txBody>
          <a:bodyPr/>
          <a:lstStyle/>
          <a:p>
            <a:fld id="{0C15BA05-4F3C-6B48-BDE8-D17F36566C7B}" type="slidenum">
              <a:rPr lang="de-DE" smtClean="0"/>
              <a:pPr/>
              <a:t>‹Nr.›</a:t>
            </a:fld>
            <a:endParaRPr lang="de-DE" dirty="0"/>
          </a:p>
        </p:txBody>
      </p:sp>
      <p:sp>
        <p:nvSpPr>
          <p:cNvPr id="13"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356499099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Spalten_Highlight Spalte 4">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C15BA05-4F3C-6B48-BDE8-D17F36566C7B}" type="slidenum">
              <a:rPr lang="de-DE" smtClean="0"/>
              <a:pPr/>
              <a:t>‹Nr.›</a:t>
            </a:fld>
            <a:endParaRPr lang="de-DE"/>
          </a:p>
        </p:txBody>
      </p:sp>
      <p:sp>
        <p:nvSpPr>
          <p:cNvPr id="7" name="Textplatzhalter 9"/>
          <p:cNvSpPr>
            <a:spLocks noGrp="1"/>
          </p:cNvSpPr>
          <p:nvPr>
            <p:ph type="body" idx="1"/>
          </p:nvPr>
        </p:nvSpPr>
        <p:spPr>
          <a:xfrm>
            <a:off x="450850" y="1319725"/>
            <a:ext cx="823680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smtClean="0">
                <a:solidFill>
                  <a:srgbClr val="FFFFFF"/>
                </a:solidFill>
                <a:latin typeface="Arial"/>
                <a:cs typeface="Arial"/>
              </a:rPr>
              <a:t>Textmasterformat bearbeiten</a:t>
            </a:r>
          </a:p>
        </p:txBody>
      </p:sp>
      <p:sp>
        <p:nvSpPr>
          <p:cNvPr id="14" name="Textplatzhalter 9"/>
          <p:cNvSpPr>
            <a:spLocks noGrp="1"/>
          </p:cNvSpPr>
          <p:nvPr>
            <p:ph type="body" sz="quarter" idx="19"/>
          </p:nvPr>
        </p:nvSpPr>
        <p:spPr>
          <a:xfrm>
            <a:off x="450396" y="2044700"/>
            <a:ext cx="1980000" cy="4079875"/>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a:p>
            <a:pPr lvl="1"/>
            <a:r>
              <a:rPr lang="de-DE" smtClean="0"/>
              <a:t>Zweite Ebene</a:t>
            </a:r>
          </a:p>
        </p:txBody>
      </p:sp>
      <p:sp>
        <p:nvSpPr>
          <p:cNvPr id="17" name="Textplatzhalter 9"/>
          <p:cNvSpPr>
            <a:spLocks noGrp="1"/>
          </p:cNvSpPr>
          <p:nvPr>
            <p:ph type="body" sz="quarter" idx="20"/>
          </p:nvPr>
        </p:nvSpPr>
        <p:spPr>
          <a:xfrm>
            <a:off x="2540615" y="2028371"/>
            <a:ext cx="1980000" cy="4079875"/>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a:p>
            <a:pPr lvl="1"/>
            <a:r>
              <a:rPr lang="de-DE" smtClean="0"/>
              <a:t>Zweite Ebene</a:t>
            </a:r>
          </a:p>
        </p:txBody>
      </p:sp>
      <p:sp>
        <p:nvSpPr>
          <p:cNvPr id="18" name="Textplatzhalter 9"/>
          <p:cNvSpPr>
            <a:spLocks noGrp="1"/>
          </p:cNvSpPr>
          <p:nvPr>
            <p:ph type="body" sz="quarter" idx="21"/>
          </p:nvPr>
        </p:nvSpPr>
        <p:spPr>
          <a:xfrm>
            <a:off x="4618267" y="2036536"/>
            <a:ext cx="1980000" cy="4079875"/>
          </a:xfrm>
          <a:solidFill>
            <a:srgbClr val="F3F3F3"/>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a:p>
            <a:pPr lvl="1"/>
            <a:r>
              <a:rPr lang="de-DE" smtClean="0"/>
              <a:t>Zweite Ebene</a:t>
            </a:r>
          </a:p>
        </p:txBody>
      </p:sp>
      <p:sp>
        <p:nvSpPr>
          <p:cNvPr id="19" name="Textplatzhalter 9"/>
          <p:cNvSpPr>
            <a:spLocks noGrp="1"/>
          </p:cNvSpPr>
          <p:nvPr>
            <p:ph type="body" sz="quarter" idx="22"/>
          </p:nvPr>
        </p:nvSpPr>
        <p:spPr>
          <a:xfrm>
            <a:off x="6701811" y="2044700"/>
            <a:ext cx="1980000" cy="4079875"/>
          </a:xfrm>
          <a:solidFill>
            <a:srgbClr val="003366"/>
          </a:solidFill>
        </p:spPr>
        <p:txBody>
          <a:bodyPr/>
          <a:lstStyle>
            <a:lvl1pPr marL="285750" indent="-176400">
              <a:lnSpc>
                <a:spcPct val="120000"/>
              </a:lnSpc>
              <a:buClr>
                <a:srgbClr val="009DD1"/>
              </a:buClr>
              <a:buFont typeface="Wingdings" charset="2"/>
              <a:buChar char="§"/>
              <a:defRPr>
                <a:solidFill>
                  <a:schemeClr val="bg1"/>
                </a:solidFill>
              </a:defRPr>
            </a:lvl1pPr>
            <a:lvl2pPr>
              <a:defRPr>
                <a:solidFill>
                  <a:schemeClr val="bg1"/>
                </a:solidFill>
              </a:defRPr>
            </a:lvl2pPr>
          </a:lstStyle>
          <a:p>
            <a:pPr lvl="0"/>
            <a:r>
              <a:rPr lang="de-DE" smtClean="0"/>
              <a:t>Textmasterformat bearbeiten</a:t>
            </a:r>
          </a:p>
          <a:p>
            <a:pPr lvl="1"/>
            <a:r>
              <a:rPr lang="de-DE" smtClean="0"/>
              <a:t>Zweite Ebene</a:t>
            </a:r>
          </a:p>
        </p:txBody>
      </p:sp>
      <p:sp>
        <p:nvSpPr>
          <p:cNvPr id="13"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17336268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9" name="Textplatzhalter 9"/>
          <p:cNvSpPr>
            <a:spLocks noGrp="1"/>
          </p:cNvSpPr>
          <p:nvPr>
            <p:ph type="body" idx="1"/>
          </p:nvPr>
        </p:nvSpPr>
        <p:spPr>
          <a:xfrm>
            <a:off x="434976" y="1168400"/>
            <a:ext cx="8235950" cy="674175"/>
          </a:xfrm>
          <a:solidFill>
            <a:srgbClr val="009DD1"/>
          </a:solidFill>
        </p:spPr>
        <p:txBody>
          <a:bodyPr anchor="t">
            <a:normAutofit/>
          </a:bodyPr>
          <a:lstStyle>
            <a:lvl1pPr marL="0" indent="0">
              <a:lnSpc>
                <a:spcPct val="120000"/>
              </a:lnSpc>
              <a:buNone/>
              <a:defRPr sz="2800" b="1">
                <a:solidFill>
                  <a:schemeClr val="bg1"/>
                </a:solidFill>
                <a:latin typeface="Arial"/>
                <a:cs typeface="Arial"/>
              </a:defRPr>
            </a:lvl1pPr>
          </a:lstStyle>
          <a:p>
            <a:pPr lvl="0"/>
            <a:r>
              <a:rPr lang="de-DE" sz="1800" dirty="0" smtClean="0">
                <a:solidFill>
                  <a:srgbClr val="FFFFFF"/>
                </a:solidFill>
                <a:latin typeface="Arial"/>
                <a:cs typeface="Arial"/>
              </a:rPr>
              <a:t>Textmasterformat bearbeiten</a:t>
            </a:r>
          </a:p>
        </p:txBody>
      </p:sp>
      <p:sp>
        <p:nvSpPr>
          <p:cNvPr id="12" name="Textplatzhalter 9"/>
          <p:cNvSpPr>
            <a:spLocks noGrp="1"/>
          </p:cNvSpPr>
          <p:nvPr>
            <p:ph type="body" sz="quarter" idx="18"/>
          </p:nvPr>
        </p:nvSpPr>
        <p:spPr>
          <a:xfrm>
            <a:off x="447675" y="1987554"/>
            <a:ext cx="8223251" cy="4215599"/>
          </a:xfrm>
          <a:solidFill>
            <a:schemeClr val="bg1"/>
          </a:solidFill>
          <a:ln>
            <a:noFill/>
          </a:ln>
        </p:spPr>
        <p:txBody>
          <a:bodyPr/>
          <a:lstStyle>
            <a:lvl1pPr marL="109350" indent="0">
              <a:lnSpc>
                <a:spcPct val="120000"/>
              </a:lnSpc>
              <a:buClrTx/>
              <a:buFont typeface="+mj-lt"/>
              <a:buNone/>
              <a:defRPr>
                <a:solidFill>
                  <a:srgbClr val="080808"/>
                </a:solidFill>
              </a:defRPr>
            </a:lvl1pPr>
          </a:lstStyle>
          <a:p>
            <a:pPr lvl="0"/>
            <a:endParaRPr lang="de-DE" dirty="0" smtClean="0"/>
          </a:p>
        </p:txBody>
      </p:sp>
      <p:sp>
        <p:nvSpPr>
          <p:cNvPr id="11" name="Datumsplatzhalter 10"/>
          <p:cNvSpPr>
            <a:spLocks noGrp="1"/>
          </p:cNvSpPr>
          <p:nvPr>
            <p:ph type="dt" sz="half" idx="19"/>
          </p:nvPr>
        </p:nvSpPr>
        <p:spPr/>
        <p:txBody>
          <a:bodyPr/>
          <a:lstStyle/>
          <a:p>
            <a:endParaRPr lang="de-DE"/>
          </a:p>
        </p:txBody>
      </p:sp>
      <p:sp>
        <p:nvSpPr>
          <p:cNvPr id="13" name="Fußzeilenplatzhalter 12"/>
          <p:cNvSpPr>
            <a:spLocks noGrp="1"/>
          </p:cNvSpPr>
          <p:nvPr>
            <p:ph type="ftr" sz="quarter" idx="20"/>
          </p:nvPr>
        </p:nvSpPr>
        <p:spPr/>
        <p:txBody>
          <a:bodyPr/>
          <a:lstStyle/>
          <a:p>
            <a:endParaRPr lang="de-DE"/>
          </a:p>
        </p:txBody>
      </p:sp>
      <p:sp>
        <p:nvSpPr>
          <p:cNvPr id="14" name="Foliennummernplatzhalter 13"/>
          <p:cNvSpPr>
            <a:spLocks noGrp="1"/>
          </p:cNvSpPr>
          <p:nvPr>
            <p:ph type="sldNum" sz="quarter" idx="21"/>
          </p:nvPr>
        </p:nvSpPr>
        <p:spPr/>
        <p:txBody>
          <a:bodyPr/>
          <a:lstStyle/>
          <a:p>
            <a:fld id="{0C15BA05-4F3C-6B48-BDE8-D17F36566C7B}" type="slidenum">
              <a:rPr lang="de-DE" smtClean="0"/>
              <a:pPr/>
              <a:t>‹Nr.›</a:t>
            </a:fld>
            <a:endParaRPr lang="de-DE"/>
          </a:p>
        </p:txBody>
      </p:sp>
    </p:spTree>
    <p:extLst>
      <p:ext uri="{BB962C8B-B14F-4D97-AF65-F5344CB8AC3E}">
        <p14:creationId xmlns:p14="http://schemas.microsoft.com/office/powerpoint/2010/main" val="34711322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mart Art Beispiel mit Farben">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C15BA05-4F3C-6B48-BDE8-D17F36566C7B}" type="slidenum">
              <a:rPr lang="de-DE" smtClean="0"/>
              <a:pPr/>
              <a:t>‹Nr.›</a:t>
            </a:fld>
            <a:endParaRPr lang="de-DE"/>
          </a:p>
        </p:txBody>
      </p:sp>
      <p:sp>
        <p:nvSpPr>
          <p:cNvPr id="7" name="Textplatzhalter 9"/>
          <p:cNvSpPr>
            <a:spLocks noGrp="1"/>
          </p:cNvSpPr>
          <p:nvPr>
            <p:ph type="body" idx="1"/>
          </p:nvPr>
        </p:nvSpPr>
        <p:spPr>
          <a:xfrm>
            <a:off x="450850" y="1319725"/>
            <a:ext cx="823680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smtClean="0">
                <a:solidFill>
                  <a:srgbClr val="FFFFFF"/>
                </a:solidFill>
                <a:latin typeface="Arial"/>
                <a:cs typeface="Arial"/>
              </a:rPr>
              <a:t>Textmasterformat bearbeiten</a:t>
            </a:r>
          </a:p>
        </p:txBody>
      </p:sp>
      <p:sp>
        <p:nvSpPr>
          <p:cNvPr id="9"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29280393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bschlussfolie mit Kontak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C15BA05-4F3C-6B48-BDE8-D17F36566C7B}" type="slidenum">
              <a:rPr lang="de-DE" smtClean="0"/>
              <a:pPr/>
              <a:t>‹Nr.›</a:t>
            </a:fld>
            <a:endParaRPr lang="de-DE"/>
          </a:p>
        </p:txBody>
      </p:sp>
      <p:sp>
        <p:nvSpPr>
          <p:cNvPr id="31" name="Textplatzhalter 9"/>
          <p:cNvSpPr>
            <a:spLocks noGrp="1"/>
          </p:cNvSpPr>
          <p:nvPr>
            <p:ph type="body" sz="quarter" idx="40" hasCustomPrompt="1"/>
          </p:nvPr>
        </p:nvSpPr>
        <p:spPr>
          <a:xfrm>
            <a:off x="452437" y="1726036"/>
            <a:ext cx="3746507" cy="704851"/>
          </a:xfrm>
          <a:solidFill>
            <a:srgbClr val="009DD4"/>
          </a:solidFill>
          <a:effectLst/>
        </p:spPr>
        <p:txBody>
          <a:bodyPr anchor="t">
            <a:noAutofit/>
          </a:bodyPr>
          <a:lstStyle>
            <a:lvl1pPr marL="0" indent="0" algn="l">
              <a:buNone/>
              <a:defRPr sz="1400">
                <a:solidFill>
                  <a:srgbClr val="FFFFFF"/>
                </a:solidFill>
              </a:defRPr>
            </a:lvl1pPr>
          </a:lstStyle>
          <a:p>
            <a:pPr lvl="0"/>
            <a:r>
              <a:rPr lang="de-DE" dirty="0" smtClean="0"/>
              <a:t>Name</a:t>
            </a:r>
          </a:p>
        </p:txBody>
      </p:sp>
      <p:sp>
        <p:nvSpPr>
          <p:cNvPr id="32" name="Bildplatzhalter 13"/>
          <p:cNvSpPr>
            <a:spLocks noGrp="1"/>
          </p:cNvSpPr>
          <p:nvPr>
            <p:ph type="pic" sz="quarter" idx="41" hasCustomPrompt="1"/>
          </p:nvPr>
        </p:nvSpPr>
        <p:spPr>
          <a:xfrm>
            <a:off x="3491975" y="1726037"/>
            <a:ext cx="706969" cy="709200"/>
          </a:xfrm>
          <a:solidFill>
            <a:srgbClr val="E6E6E6"/>
          </a:solidFill>
          <a:effectLst/>
        </p:spPr>
        <p:txBody>
          <a:bodyPr>
            <a:normAutofit/>
          </a:bodyPr>
          <a:lstStyle>
            <a:lvl1pPr marL="0" indent="0">
              <a:buNone/>
              <a:defRPr sz="900"/>
            </a:lvl1pPr>
          </a:lstStyle>
          <a:p>
            <a:r>
              <a:rPr lang="de-DE" dirty="0" smtClean="0"/>
              <a:t>Foto</a:t>
            </a:r>
            <a:endParaRPr lang="de-DE" dirty="0"/>
          </a:p>
        </p:txBody>
      </p:sp>
      <p:sp>
        <p:nvSpPr>
          <p:cNvPr id="34" name="Textplatzhalter 14"/>
          <p:cNvSpPr>
            <a:spLocks noGrp="1"/>
          </p:cNvSpPr>
          <p:nvPr>
            <p:ph type="body" sz="quarter" idx="42" hasCustomPrompt="1"/>
          </p:nvPr>
        </p:nvSpPr>
        <p:spPr>
          <a:xfrm>
            <a:off x="452442" y="2498727"/>
            <a:ext cx="3746502" cy="209534"/>
          </a:xfrm>
        </p:spPr>
        <p:txBody>
          <a:bodyPr>
            <a:noAutofit/>
          </a:bodyPr>
          <a:lstStyle>
            <a:lvl1pPr marL="0" indent="0">
              <a:buNone/>
              <a:defRPr sz="900">
                <a:solidFill>
                  <a:srgbClr val="7F7F7F"/>
                </a:solidFill>
              </a:defRPr>
            </a:lvl1pPr>
          </a:lstStyle>
          <a:p>
            <a:pPr lvl="0"/>
            <a:r>
              <a:rPr lang="de-DE" dirty="0" smtClean="0"/>
              <a:t>POSITION</a:t>
            </a:r>
            <a:endParaRPr lang="de-DE" dirty="0"/>
          </a:p>
        </p:txBody>
      </p:sp>
      <p:sp>
        <p:nvSpPr>
          <p:cNvPr id="44" name="Textplatzhalter 16"/>
          <p:cNvSpPr>
            <a:spLocks noGrp="1"/>
          </p:cNvSpPr>
          <p:nvPr>
            <p:ph type="body" sz="quarter" idx="47" hasCustomPrompt="1"/>
          </p:nvPr>
        </p:nvSpPr>
        <p:spPr>
          <a:xfrm>
            <a:off x="480482" y="2722838"/>
            <a:ext cx="3718462" cy="485775"/>
          </a:xfrm>
        </p:spPr>
        <p:txBody>
          <a:bodyPr>
            <a:normAutofit/>
          </a:bodyPr>
          <a:lstStyle>
            <a:lvl1pPr marL="0" indent="0">
              <a:lnSpc>
                <a:spcPct val="120000"/>
              </a:lnSpc>
              <a:buNone/>
              <a:defRPr sz="900">
                <a:solidFill>
                  <a:srgbClr val="595959"/>
                </a:solidFill>
              </a:defRPr>
            </a:lvl1pPr>
          </a:lstStyle>
          <a:p>
            <a:pPr lvl="0"/>
            <a:r>
              <a:rPr lang="de-DE" dirty="0" smtClean="0"/>
              <a:t>E-Mail Adresse und Telefonnummer</a:t>
            </a:r>
            <a:endParaRPr lang="de-DE" dirty="0"/>
          </a:p>
        </p:txBody>
      </p:sp>
      <p:sp>
        <p:nvSpPr>
          <p:cNvPr id="21"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408019796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schlussfolie Fragen">
    <p:spTree>
      <p:nvGrpSpPr>
        <p:cNvPr id="1" name=""/>
        <p:cNvGrpSpPr/>
        <p:nvPr/>
      </p:nvGrpSpPr>
      <p:grpSpPr>
        <a:xfrm>
          <a:off x="0" y="0"/>
          <a:ext cx="0" cy="0"/>
          <a:chOff x="0" y="0"/>
          <a:chExt cx="0" cy="0"/>
        </a:xfrm>
      </p:grpSpPr>
      <p:sp>
        <p:nvSpPr>
          <p:cNvPr id="9" name="Datumsplatzhalter 8"/>
          <p:cNvSpPr>
            <a:spLocks noGrp="1"/>
          </p:cNvSpPr>
          <p:nvPr>
            <p:ph type="dt" sz="half" idx="10"/>
          </p:nvPr>
        </p:nvSpPr>
        <p:spPr/>
        <p:txBody>
          <a:bodyPr/>
          <a:lstStyle/>
          <a:p>
            <a:endParaRPr lang="de-DE"/>
          </a:p>
        </p:txBody>
      </p:sp>
      <p:sp>
        <p:nvSpPr>
          <p:cNvPr id="10" name="Fußzeilenplatzhalter 9"/>
          <p:cNvSpPr>
            <a:spLocks noGrp="1"/>
          </p:cNvSpPr>
          <p:nvPr>
            <p:ph type="ftr" sz="quarter" idx="11"/>
          </p:nvPr>
        </p:nvSpPr>
        <p:spPr/>
        <p:txBody>
          <a:bodyPr/>
          <a:lstStyle/>
          <a:p>
            <a:endParaRPr lang="de-DE"/>
          </a:p>
        </p:txBody>
      </p:sp>
      <p:sp>
        <p:nvSpPr>
          <p:cNvPr id="11" name="Foliennummernplatzhalter 10"/>
          <p:cNvSpPr>
            <a:spLocks noGrp="1"/>
          </p:cNvSpPr>
          <p:nvPr>
            <p:ph type="sldNum" sz="quarter" idx="12"/>
          </p:nvPr>
        </p:nvSpPr>
        <p:spPr/>
        <p:txBody>
          <a:bodyPr/>
          <a:lstStyle/>
          <a:p>
            <a:fld id="{0C15BA05-4F3C-6B48-BDE8-D17F36566C7B}" type="slidenum">
              <a:rPr lang="de-DE" smtClean="0"/>
              <a:pPr/>
              <a:t>‹Nr.›</a:t>
            </a:fld>
            <a:endParaRPr lang="de-DE"/>
          </a:p>
        </p:txBody>
      </p:sp>
    </p:spTree>
    <p:extLst>
      <p:ext uri="{BB962C8B-B14F-4D97-AF65-F5344CB8AC3E}">
        <p14:creationId xmlns:p14="http://schemas.microsoft.com/office/powerpoint/2010/main" val="86407620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schlussfolie generisch">
    <p:spTree>
      <p:nvGrpSpPr>
        <p:cNvPr id="1" name=""/>
        <p:cNvGrpSpPr/>
        <p:nvPr/>
      </p:nvGrpSpPr>
      <p:grpSpPr>
        <a:xfrm>
          <a:off x="0" y="0"/>
          <a:ext cx="0" cy="0"/>
          <a:chOff x="0" y="0"/>
          <a:chExt cx="0" cy="0"/>
        </a:xfrm>
      </p:grpSpPr>
      <p:sp>
        <p:nvSpPr>
          <p:cNvPr id="6" name="Textplatzhalter 9"/>
          <p:cNvSpPr>
            <a:spLocks noGrp="1"/>
          </p:cNvSpPr>
          <p:nvPr>
            <p:ph type="body" idx="1"/>
          </p:nvPr>
        </p:nvSpPr>
        <p:spPr>
          <a:xfrm>
            <a:off x="461962" y="1311275"/>
            <a:ext cx="8223250" cy="4405384"/>
          </a:xfrm>
          <a:noFill/>
          <a:ln>
            <a:noFill/>
          </a:ln>
        </p:spPr>
        <p:txBody>
          <a:bodyPr lIns="360000" rIns="360000" anchor="ctr" anchorCtr="0">
            <a:noAutofit/>
          </a:bodyPr>
          <a:lstStyle>
            <a:lvl1pPr marL="0" indent="0">
              <a:lnSpc>
                <a:spcPct val="100000"/>
              </a:lnSpc>
              <a:buNone/>
              <a:defRPr sz="3200" b="1" baseline="0">
                <a:ln>
                  <a:noFill/>
                </a:ln>
                <a:solidFill>
                  <a:srgbClr val="009DD1"/>
                </a:solidFill>
                <a:latin typeface="Arial"/>
                <a:cs typeface="Arial"/>
              </a:defRPr>
            </a:lvl1pPr>
          </a:lstStyle>
          <a:p>
            <a:pPr lvl="0"/>
            <a:r>
              <a:rPr lang="de-DE" sz="1800" smtClean="0">
                <a:solidFill>
                  <a:srgbClr val="FFFFFF"/>
                </a:solidFill>
                <a:latin typeface="Arial"/>
                <a:cs typeface="Arial"/>
              </a:rPr>
              <a:t>Textmasterformat bearbeiten</a:t>
            </a:r>
          </a:p>
        </p:txBody>
      </p:sp>
      <p:sp>
        <p:nvSpPr>
          <p:cNvPr id="2" name="Datumsplatzhalter 1"/>
          <p:cNvSpPr>
            <a:spLocks noGrp="1"/>
          </p:cNvSpPr>
          <p:nvPr>
            <p:ph type="dt" sz="half" idx="10"/>
          </p:nvPr>
        </p:nvSpPr>
        <p:spPr/>
        <p:txBody>
          <a:bodyPr/>
          <a:lstStyle/>
          <a:p>
            <a:endParaRPr lang="de-DE"/>
          </a:p>
        </p:txBody>
      </p:sp>
      <p:sp>
        <p:nvSpPr>
          <p:cNvPr id="7" name="Fußzeilenplatzhalter 6"/>
          <p:cNvSpPr>
            <a:spLocks noGrp="1"/>
          </p:cNvSpPr>
          <p:nvPr>
            <p:ph type="ftr" sz="quarter" idx="11"/>
          </p:nvPr>
        </p:nvSpPr>
        <p:spPr/>
        <p:txBody>
          <a:bodyPr/>
          <a:lstStyle/>
          <a:p>
            <a:endParaRPr lang="de-DE"/>
          </a:p>
        </p:txBody>
      </p:sp>
      <p:sp>
        <p:nvSpPr>
          <p:cNvPr id="8" name="Foliennummernplatzhalter 7"/>
          <p:cNvSpPr>
            <a:spLocks noGrp="1"/>
          </p:cNvSpPr>
          <p:nvPr>
            <p:ph type="sldNum" sz="quarter" idx="12"/>
          </p:nvPr>
        </p:nvSpPr>
        <p:spPr/>
        <p:txBody>
          <a:bodyPr/>
          <a:lstStyle/>
          <a:p>
            <a:fld id="{0C15BA05-4F3C-6B48-BDE8-D17F36566C7B}" type="slidenum">
              <a:rPr lang="de-DE" smtClean="0"/>
              <a:pPr/>
              <a:t>‹Nr.›</a:t>
            </a:fld>
            <a:endParaRPr lang="de-DE"/>
          </a:p>
        </p:txBody>
      </p:sp>
    </p:spTree>
    <p:extLst>
      <p:ext uri="{BB962C8B-B14F-4D97-AF65-F5344CB8AC3E}">
        <p14:creationId xmlns:p14="http://schemas.microsoft.com/office/powerpoint/2010/main" val="8417080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Überschrift und Text">
    <p:spTree>
      <p:nvGrpSpPr>
        <p:cNvPr id="1" name=""/>
        <p:cNvGrpSpPr/>
        <p:nvPr/>
      </p:nvGrpSpPr>
      <p:grpSpPr>
        <a:xfrm>
          <a:off x="0" y="0"/>
          <a:ext cx="0" cy="0"/>
          <a:chOff x="0" y="0"/>
          <a:chExt cx="0" cy="0"/>
        </a:xfrm>
      </p:grpSpPr>
      <p:sp>
        <p:nvSpPr>
          <p:cNvPr id="9" name="Textplatzhalter 9"/>
          <p:cNvSpPr>
            <a:spLocks noGrp="1"/>
          </p:cNvSpPr>
          <p:nvPr>
            <p:ph type="body" idx="1"/>
          </p:nvPr>
        </p:nvSpPr>
        <p:spPr>
          <a:xfrm>
            <a:off x="444500" y="1319725"/>
            <a:ext cx="823595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smtClean="0">
                <a:solidFill>
                  <a:srgbClr val="FFFFFF"/>
                </a:solidFill>
                <a:latin typeface="Arial"/>
                <a:cs typeface="Arial"/>
              </a:rPr>
              <a:t>Textmasterformat bearbeiten</a:t>
            </a:r>
          </a:p>
        </p:txBody>
      </p:sp>
      <p:sp>
        <p:nvSpPr>
          <p:cNvPr id="12" name="Textplatzhalter 9"/>
          <p:cNvSpPr>
            <a:spLocks noGrp="1"/>
          </p:cNvSpPr>
          <p:nvPr>
            <p:ph type="body" sz="quarter" idx="18"/>
          </p:nvPr>
        </p:nvSpPr>
        <p:spPr>
          <a:xfrm>
            <a:off x="447675" y="1987554"/>
            <a:ext cx="8223251" cy="4215599"/>
          </a:xfrm>
          <a:solidFill>
            <a:schemeClr val="bg1"/>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p:txBody>
      </p:sp>
      <p:sp>
        <p:nvSpPr>
          <p:cNvPr id="5" name="Datumsplatzhalter 4"/>
          <p:cNvSpPr>
            <a:spLocks noGrp="1"/>
          </p:cNvSpPr>
          <p:nvPr>
            <p:ph type="dt" sz="half" idx="19"/>
          </p:nvPr>
        </p:nvSpPr>
        <p:spPr/>
        <p:txBody>
          <a:bodyPr/>
          <a:lstStyle/>
          <a:p>
            <a:endParaRPr lang="de-DE"/>
          </a:p>
        </p:txBody>
      </p:sp>
      <p:sp>
        <p:nvSpPr>
          <p:cNvPr id="6" name="Fußzeilenplatzhalter 5"/>
          <p:cNvSpPr>
            <a:spLocks noGrp="1"/>
          </p:cNvSpPr>
          <p:nvPr>
            <p:ph type="ftr" sz="quarter" idx="20"/>
          </p:nvPr>
        </p:nvSpPr>
        <p:spPr/>
        <p:txBody>
          <a:bodyPr/>
          <a:lstStyle/>
          <a:p>
            <a:endParaRPr lang="de-DE"/>
          </a:p>
        </p:txBody>
      </p:sp>
      <p:sp>
        <p:nvSpPr>
          <p:cNvPr id="7" name="Foliennummernplatzhalter 6"/>
          <p:cNvSpPr>
            <a:spLocks noGrp="1"/>
          </p:cNvSpPr>
          <p:nvPr>
            <p:ph type="sldNum" sz="quarter" idx="21"/>
          </p:nvPr>
        </p:nvSpPr>
        <p:spPr/>
        <p:txBody>
          <a:bodyPr/>
          <a:lstStyle/>
          <a:p>
            <a:fld id="{0C15BA05-4F3C-6B48-BDE8-D17F36566C7B}" type="slidenum">
              <a:rPr lang="de-DE" smtClean="0"/>
              <a:pPr/>
              <a:t>‹Nr.›</a:t>
            </a:fld>
            <a:endParaRPr lang="de-DE"/>
          </a:p>
        </p:txBody>
      </p:sp>
      <p:sp>
        <p:nvSpPr>
          <p:cNvPr id="11"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1527932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Überschrift und Text">
    <p:spTree>
      <p:nvGrpSpPr>
        <p:cNvPr id="1" name=""/>
        <p:cNvGrpSpPr/>
        <p:nvPr/>
      </p:nvGrpSpPr>
      <p:grpSpPr>
        <a:xfrm>
          <a:off x="0" y="0"/>
          <a:ext cx="0" cy="0"/>
          <a:chOff x="0" y="0"/>
          <a:chExt cx="0" cy="0"/>
        </a:xfrm>
      </p:grpSpPr>
      <p:sp>
        <p:nvSpPr>
          <p:cNvPr id="9" name="Textplatzhalter 9"/>
          <p:cNvSpPr>
            <a:spLocks noGrp="1"/>
          </p:cNvSpPr>
          <p:nvPr>
            <p:ph type="body" idx="1"/>
          </p:nvPr>
        </p:nvSpPr>
        <p:spPr>
          <a:xfrm>
            <a:off x="444500" y="1319725"/>
            <a:ext cx="823595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smtClean="0">
                <a:solidFill>
                  <a:srgbClr val="FFFFFF"/>
                </a:solidFill>
                <a:latin typeface="Arial"/>
                <a:cs typeface="Arial"/>
              </a:rPr>
              <a:t>Textmasterformat bearbeiten</a:t>
            </a:r>
          </a:p>
        </p:txBody>
      </p:sp>
      <p:sp>
        <p:nvSpPr>
          <p:cNvPr id="12" name="Textplatzhalter 9"/>
          <p:cNvSpPr>
            <a:spLocks noGrp="1"/>
          </p:cNvSpPr>
          <p:nvPr>
            <p:ph type="body" sz="quarter" idx="18"/>
          </p:nvPr>
        </p:nvSpPr>
        <p:spPr>
          <a:xfrm>
            <a:off x="447675" y="1987554"/>
            <a:ext cx="8223251" cy="4215599"/>
          </a:xfrm>
          <a:solidFill>
            <a:schemeClr val="bg1"/>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p:txBody>
      </p:sp>
      <p:sp>
        <p:nvSpPr>
          <p:cNvPr id="5" name="Datumsplatzhalter 4"/>
          <p:cNvSpPr>
            <a:spLocks noGrp="1"/>
          </p:cNvSpPr>
          <p:nvPr>
            <p:ph type="dt" sz="half" idx="19"/>
          </p:nvPr>
        </p:nvSpPr>
        <p:spPr/>
        <p:txBody>
          <a:bodyPr/>
          <a:lstStyle/>
          <a:p>
            <a:endParaRPr lang="de-DE"/>
          </a:p>
        </p:txBody>
      </p:sp>
      <p:sp>
        <p:nvSpPr>
          <p:cNvPr id="6" name="Fußzeilenplatzhalter 5"/>
          <p:cNvSpPr>
            <a:spLocks noGrp="1"/>
          </p:cNvSpPr>
          <p:nvPr>
            <p:ph type="ftr" sz="quarter" idx="20"/>
          </p:nvPr>
        </p:nvSpPr>
        <p:spPr/>
        <p:txBody>
          <a:bodyPr/>
          <a:lstStyle/>
          <a:p>
            <a:endParaRPr lang="de-DE"/>
          </a:p>
        </p:txBody>
      </p:sp>
      <p:sp>
        <p:nvSpPr>
          <p:cNvPr id="7" name="Foliennummernplatzhalter 6"/>
          <p:cNvSpPr>
            <a:spLocks noGrp="1"/>
          </p:cNvSpPr>
          <p:nvPr>
            <p:ph type="sldNum" sz="quarter" idx="21"/>
          </p:nvPr>
        </p:nvSpPr>
        <p:spPr/>
        <p:txBody>
          <a:bodyPr/>
          <a:lstStyle/>
          <a:p>
            <a:fld id="{0C15BA05-4F3C-6B48-BDE8-D17F36566C7B}" type="slidenum">
              <a:rPr lang="de-DE" smtClean="0"/>
              <a:pPr/>
              <a:t>‹Nr.›</a:t>
            </a:fld>
            <a:endParaRPr lang="de-DE"/>
          </a:p>
        </p:txBody>
      </p:sp>
      <p:sp>
        <p:nvSpPr>
          <p:cNvPr id="11"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15177408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ohne Überschrift">
    <p:spTree>
      <p:nvGrpSpPr>
        <p:cNvPr id="1" name=""/>
        <p:cNvGrpSpPr/>
        <p:nvPr/>
      </p:nvGrpSpPr>
      <p:grpSpPr>
        <a:xfrm>
          <a:off x="0" y="0"/>
          <a:ext cx="0" cy="0"/>
          <a:chOff x="0" y="0"/>
          <a:chExt cx="0" cy="0"/>
        </a:xfrm>
      </p:grpSpPr>
      <p:sp>
        <p:nvSpPr>
          <p:cNvPr id="12" name="Textplatzhalter 9"/>
          <p:cNvSpPr>
            <a:spLocks noGrp="1"/>
          </p:cNvSpPr>
          <p:nvPr>
            <p:ph type="body" sz="quarter" idx="18"/>
          </p:nvPr>
        </p:nvSpPr>
        <p:spPr>
          <a:xfrm>
            <a:off x="447675" y="1333212"/>
            <a:ext cx="8223251" cy="4866252"/>
          </a:xfrm>
          <a:solidFill>
            <a:schemeClr val="bg1"/>
          </a:solidFill>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p:txBody>
      </p:sp>
      <p:sp>
        <p:nvSpPr>
          <p:cNvPr id="5" name="Datumsplatzhalter 4"/>
          <p:cNvSpPr>
            <a:spLocks noGrp="1"/>
          </p:cNvSpPr>
          <p:nvPr>
            <p:ph type="dt" sz="half" idx="19"/>
          </p:nvPr>
        </p:nvSpPr>
        <p:spPr/>
        <p:txBody>
          <a:bodyPr/>
          <a:lstStyle/>
          <a:p>
            <a:endParaRPr lang="de-DE"/>
          </a:p>
        </p:txBody>
      </p:sp>
      <p:sp>
        <p:nvSpPr>
          <p:cNvPr id="6" name="Fußzeilenplatzhalter 5"/>
          <p:cNvSpPr>
            <a:spLocks noGrp="1"/>
          </p:cNvSpPr>
          <p:nvPr>
            <p:ph type="ftr" sz="quarter" idx="20"/>
          </p:nvPr>
        </p:nvSpPr>
        <p:spPr/>
        <p:txBody>
          <a:bodyPr/>
          <a:lstStyle/>
          <a:p>
            <a:endParaRPr lang="de-DE"/>
          </a:p>
        </p:txBody>
      </p:sp>
      <p:sp>
        <p:nvSpPr>
          <p:cNvPr id="7" name="Foliennummernplatzhalter 6"/>
          <p:cNvSpPr>
            <a:spLocks noGrp="1"/>
          </p:cNvSpPr>
          <p:nvPr>
            <p:ph type="sldNum" sz="quarter" idx="21"/>
          </p:nvPr>
        </p:nvSpPr>
        <p:spPr/>
        <p:txBody>
          <a:bodyPr/>
          <a:lstStyle/>
          <a:p>
            <a:fld id="{0C15BA05-4F3C-6B48-BDE8-D17F36566C7B}" type="slidenum">
              <a:rPr lang="de-DE" smtClean="0"/>
              <a:pPr/>
              <a:t>‹Nr.›</a:t>
            </a:fld>
            <a:endParaRPr lang="de-DE"/>
          </a:p>
        </p:txBody>
      </p:sp>
      <p:sp>
        <p:nvSpPr>
          <p:cNvPr id="8"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358338057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schrift und Bi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sz="1000">
                <a:latin typeface="Arial"/>
                <a:cs typeface="Arial"/>
              </a:defRPr>
            </a:lvl1pPr>
          </a:lstStyle>
          <a:p>
            <a:endParaRPr lang="de-DE"/>
          </a:p>
        </p:txBody>
      </p:sp>
      <p:sp>
        <p:nvSpPr>
          <p:cNvPr id="3" name="Fußzeilenplatzhalter 2"/>
          <p:cNvSpPr>
            <a:spLocks noGrp="1"/>
          </p:cNvSpPr>
          <p:nvPr>
            <p:ph type="ftr" sz="quarter" idx="11"/>
          </p:nvPr>
        </p:nvSpPr>
        <p:spPr/>
        <p:txBody>
          <a:bodyPr/>
          <a:lstStyle>
            <a:lvl1pPr>
              <a:defRPr sz="1000">
                <a:latin typeface="Arial"/>
                <a:cs typeface="Arial"/>
              </a:defRPr>
            </a:lvl1pPr>
          </a:lstStyle>
          <a:p>
            <a:endParaRPr lang="de-DE"/>
          </a:p>
        </p:txBody>
      </p:sp>
      <p:sp>
        <p:nvSpPr>
          <p:cNvPr id="4" name="Foliennummernplatzhalter 3"/>
          <p:cNvSpPr>
            <a:spLocks noGrp="1"/>
          </p:cNvSpPr>
          <p:nvPr>
            <p:ph type="sldNum" sz="quarter" idx="12"/>
          </p:nvPr>
        </p:nvSpPr>
        <p:spPr/>
        <p:txBody>
          <a:bodyPr/>
          <a:lstStyle>
            <a:lvl1pPr>
              <a:defRPr sz="1000">
                <a:latin typeface="Arial"/>
                <a:cs typeface="Arial"/>
              </a:defRPr>
            </a:lvl1pPr>
          </a:lstStyle>
          <a:p>
            <a:fld id="{3A6A3261-1C10-AE4A-BA09-D1E5C9B2343E}" type="slidenum">
              <a:rPr lang="de-DE" smtClean="0"/>
              <a:pPr/>
              <a:t>‹Nr.›</a:t>
            </a:fld>
            <a:endParaRPr lang="de-DE"/>
          </a:p>
        </p:txBody>
      </p:sp>
      <p:sp>
        <p:nvSpPr>
          <p:cNvPr id="9" name="Textplatzhalter 9"/>
          <p:cNvSpPr>
            <a:spLocks noGrp="1"/>
          </p:cNvSpPr>
          <p:nvPr>
            <p:ph type="body" idx="1"/>
          </p:nvPr>
        </p:nvSpPr>
        <p:spPr>
          <a:xfrm>
            <a:off x="454025" y="1319725"/>
            <a:ext cx="823595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smtClean="0">
                <a:solidFill>
                  <a:srgbClr val="FFFFFF"/>
                </a:solidFill>
                <a:latin typeface="Arial"/>
                <a:cs typeface="Arial"/>
              </a:rPr>
              <a:t>Textmasterformat bearbeiten</a:t>
            </a:r>
          </a:p>
        </p:txBody>
      </p:sp>
      <p:sp>
        <p:nvSpPr>
          <p:cNvPr id="11" name="Textplatzhalter 2"/>
          <p:cNvSpPr>
            <a:spLocks noGrp="1"/>
          </p:cNvSpPr>
          <p:nvPr>
            <p:ph idx="13"/>
          </p:nvPr>
        </p:nvSpPr>
        <p:spPr>
          <a:xfrm>
            <a:off x="450397" y="1970089"/>
            <a:ext cx="8229600" cy="4215600"/>
          </a:xfrm>
          <a:prstGeom prst="rect">
            <a:avLst/>
          </a:prstGeom>
        </p:spPr>
        <p:txBody>
          <a:bodyPr vert="horz" lIns="91440" tIns="45720" rIns="91440" bIns="45720" rtlCol="0">
            <a:normAutofit/>
          </a:bodyPr>
          <a:lstStyle/>
          <a:p>
            <a:pPr lvl="0"/>
            <a:r>
              <a:rPr lang="de-DE" smtClean="0"/>
              <a:t>Textmasterformat bearbeiten</a:t>
            </a:r>
          </a:p>
        </p:txBody>
      </p:sp>
      <p:sp>
        <p:nvSpPr>
          <p:cNvPr id="12"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39986915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berschrift und Karte Bayern">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sz="1000">
                <a:latin typeface="Arial"/>
                <a:cs typeface="Arial"/>
              </a:defRPr>
            </a:lvl1pPr>
          </a:lstStyle>
          <a:p>
            <a:endParaRPr lang="de-DE"/>
          </a:p>
        </p:txBody>
      </p:sp>
      <p:sp>
        <p:nvSpPr>
          <p:cNvPr id="3" name="Fußzeilenplatzhalter 2"/>
          <p:cNvSpPr>
            <a:spLocks noGrp="1"/>
          </p:cNvSpPr>
          <p:nvPr>
            <p:ph type="ftr" sz="quarter" idx="11"/>
          </p:nvPr>
        </p:nvSpPr>
        <p:spPr/>
        <p:txBody>
          <a:bodyPr/>
          <a:lstStyle>
            <a:lvl1pPr>
              <a:defRPr sz="1000">
                <a:latin typeface="Arial"/>
                <a:cs typeface="Arial"/>
              </a:defRPr>
            </a:lvl1pPr>
          </a:lstStyle>
          <a:p>
            <a:endParaRPr lang="de-DE"/>
          </a:p>
        </p:txBody>
      </p:sp>
      <p:sp>
        <p:nvSpPr>
          <p:cNvPr id="4" name="Foliennummernplatzhalter 3"/>
          <p:cNvSpPr>
            <a:spLocks noGrp="1"/>
          </p:cNvSpPr>
          <p:nvPr>
            <p:ph type="sldNum" sz="quarter" idx="12"/>
          </p:nvPr>
        </p:nvSpPr>
        <p:spPr/>
        <p:txBody>
          <a:bodyPr/>
          <a:lstStyle>
            <a:lvl1pPr>
              <a:defRPr sz="1000">
                <a:latin typeface="Arial"/>
                <a:cs typeface="Arial"/>
              </a:defRPr>
            </a:lvl1pPr>
          </a:lstStyle>
          <a:p>
            <a:fld id="{3A6A3261-1C10-AE4A-BA09-D1E5C9B2343E}" type="slidenum">
              <a:rPr lang="de-DE" smtClean="0"/>
              <a:pPr/>
              <a:t>‹Nr.›</a:t>
            </a:fld>
            <a:endParaRPr lang="de-DE"/>
          </a:p>
        </p:txBody>
      </p:sp>
      <p:sp>
        <p:nvSpPr>
          <p:cNvPr id="9" name="Textplatzhalter 9"/>
          <p:cNvSpPr>
            <a:spLocks noGrp="1"/>
          </p:cNvSpPr>
          <p:nvPr>
            <p:ph type="body" idx="1"/>
          </p:nvPr>
        </p:nvSpPr>
        <p:spPr>
          <a:xfrm>
            <a:off x="444500" y="1319725"/>
            <a:ext cx="8235950"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pPr lvl="0"/>
            <a:r>
              <a:rPr lang="de-DE" sz="1800" smtClean="0">
                <a:solidFill>
                  <a:srgbClr val="FFFFFF"/>
                </a:solidFill>
                <a:latin typeface="Arial"/>
                <a:cs typeface="Arial"/>
              </a:rPr>
              <a:t>Textmasterformat bearbeiten</a:t>
            </a:r>
          </a:p>
        </p:txBody>
      </p:sp>
      <p:sp>
        <p:nvSpPr>
          <p:cNvPr id="11"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3119976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ischentitel-Folie">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lvl1pPr>
              <a:defRPr>
                <a:solidFill>
                  <a:srgbClr val="595959"/>
                </a:solidFill>
              </a:defRPr>
            </a:lvl1pPr>
          </a:lstStyle>
          <a:p>
            <a:endParaRPr lang="de-DE"/>
          </a:p>
        </p:txBody>
      </p:sp>
      <p:sp>
        <p:nvSpPr>
          <p:cNvPr id="4" name="Fußzeilenplatzhalter 3"/>
          <p:cNvSpPr>
            <a:spLocks noGrp="1"/>
          </p:cNvSpPr>
          <p:nvPr>
            <p:ph type="ftr" sz="quarter" idx="11"/>
          </p:nvPr>
        </p:nvSpPr>
        <p:spPr/>
        <p:txBody>
          <a:bodyPr/>
          <a:lstStyle>
            <a:lvl1pPr>
              <a:defRPr>
                <a:solidFill>
                  <a:srgbClr val="595959"/>
                </a:solidFill>
              </a:defRPr>
            </a:lvl1pPr>
          </a:lstStyle>
          <a:p>
            <a:endParaRPr lang="de-DE" dirty="0"/>
          </a:p>
        </p:txBody>
      </p:sp>
      <p:sp>
        <p:nvSpPr>
          <p:cNvPr id="5" name="Foliennummernplatzhalter 4"/>
          <p:cNvSpPr>
            <a:spLocks noGrp="1"/>
          </p:cNvSpPr>
          <p:nvPr>
            <p:ph type="sldNum" sz="quarter" idx="12"/>
          </p:nvPr>
        </p:nvSpPr>
        <p:spPr/>
        <p:txBody>
          <a:bodyPr/>
          <a:lstStyle>
            <a:lvl1pPr>
              <a:defRPr>
                <a:solidFill>
                  <a:srgbClr val="595959"/>
                </a:solidFill>
              </a:defRPr>
            </a:lvl1pPr>
          </a:lstStyle>
          <a:p>
            <a:fld id="{0C15BA05-4F3C-6B48-BDE8-D17F36566C7B}" type="slidenum">
              <a:rPr lang="de-DE" smtClean="0"/>
              <a:pPr/>
              <a:t>‹Nr.›</a:t>
            </a:fld>
            <a:endParaRPr lang="de-DE" dirty="0"/>
          </a:p>
        </p:txBody>
      </p:sp>
      <p:sp>
        <p:nvSpPr>
          <p:cNvPr id="10" name="Textplatzhalter 9"/>
          <p:cNvSpPr>
            <a:spLocks noGrp="1"/>
          </p:cNvSpPr>
          <p:nvPr>
            <p:ph type="body" idx="1"/>
          </p:nvPr>
        </p:nvSpPr>
        <p:spPr>
          <a:xfrm>
            <a:off x="461962" y="1311275"/>
            <a:ext cx="8223250" cy="4405384"/>
          </a:xfrm>
          <a:noFill/>
          <a:ln>
            <a:noFill/>
          </a:ln>
        </p:spPr>
        <p:txBody>
          <a:bodyPr lIns="360000" rIns="360000" anchor="ctr" anchorCtr="0">
            <a:noAutofit/>
          </a:bodyPr>
          <a:lstStyle>
            <a:lvl1pPr marL="0" indent="0">
              <a:lnSpc>
                <a:spcPct val="100000"/>
              </a:lnSpc>
              <a:buNone/>
              <a:defRPr sz="3200" b="1" baseline="0">
                <a:ln>
                  <a:noFill/>
                </a:ln>
                <a:solidFill>
                  <a:srgbClr val="009DD1"/>
                </a:solidFill>
                <a:latin typeface="Arial"/>
                <a:cs typeface="Arial"/>
              </a:defRPr>
            </a:lvl1pPr>
          </a:lstStyle>
          <a:p>
            <a:pPr lvl="0"/>
            <a:r>
              <a:rPr lang="de-DE" sz="1800" smtClean="0">
                <a:solidFill>
                  <a:srgbClr val="FFFFFF"/>
                </a:solidFill>
                <a:latin typeface="Arial"/>
                <a:cs typeface="Arial"/>
              </a:rPr>
              <a:t>Textmasterformat bearbeiten</a:t>
            </a:r>
          </a:p>
        </p:txBody>
      </p:sp>
      <p:sp>
        <p:nvSpPr>
          <p:cNvPr id="6"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16467193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Textfelder mit Aufzählung">
    <p:spTree>
      <p:nvGrpSpPr>
        <p:cNvPr id="1" name=""/>
        <p:cNvGrpSpPr/>
        <p:nvPr/>
      </p:nvGrpSpPr>
      <p:grpSpPr>
        <a:xfrm>
          <a:off x="0" y="0"/>
          <a:ext cx="0" cy="0"/>
          <a:chOff x="0" y="0"/>
          <a:chExt cx="0" cy="0"/>
        </a:xfrm>
      </p:grpSpPr>
      <p:sp>
        <p:nvSpPr>
          <p:cNvPr id="10" name="Textplatzhalter 9"/>
          <p:cNvSpPr>
            <a:spLocks noGrp="1"/>
          </p:cNvSpPr>
          <p:nvPr>
            <p:ph type="body" sz="quarter" idx="15"/>
          </p:nvPr>
        </p:nvSpPr>
        <p:spPr>
          <a:xfrm>
            <a:off x="4762499" y="2044700"/>
            <a:ext cx="3924301" cy="4079875"/>
          </a:xfrm>
          <a:solidFill>
            <a:srgbClr val="F3F3F3"/>
          </a:solidFill>
          <a:ln>
            <a:solidFill>
              <a:srgbClr val="F3F3F3"/>
            </a:solidFill>
          </a:ln>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p:txBody>
      </p:sp>
      <p:sp>
        <p:nvSpPr>
          <p:cNvPr id="3" name="Datumsplatzhalter 2"/>
          <p:cNvSpPr>
            <a:spLocks noGrp="1"/>
          </p:cNvSpPr>
          <p:nvPr>
            <p:ph type="dt" sz="half" idx="10"/>
          </p:nvPr>
        </p:nvSpPr>
        <p:spPr/>
        <p:txBody>
          <a:bodyPr/>
          <a:lstStyle/>
          <a:p>
            <a:endParaRPr lang="de-DE"/>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0C15BA05-4F3C-6B48-BDE8-D17F36566C7B}" type="slidenum">
              <a:rPr lang="de-DE" smtClean="0"/>
              <a:pPr/>
              <a:t>‹Nr.›</a:t>
            </a:fld>
            <a:endParaRPr lang="de-DE"/>
          </a:p>
        </p:txBody>
      </p:sp>
      <p:sp>
        <p:nvSpPr>
          <p:cNvPr id="19" name="Textplatzhalter 9"/>
          <p:cNvSpPr>
            <a:spLocks noGrp="1"/>
          </p:cNvSpPr>
          <p:nvPr>
            <p:ph type="body" idx="17" hasCustomPrompt="1"/>
          </p:nvPr>
        </p:nvSpPr>
        <p:spPr>
          <a:xfrm>
            <a:off x="457200" y="1323819"/>
            <a:ext cx="8239126" cy="522850"/>
          </a:xfrm>
          <a:solidFill>
            <a:srgbClr val="009DD1"/>
          </a:solidFill>
        </p:spPr>
        <p:txBody>
          <a:bodyPr anchor="t">
            <a:normAutofit/>
          </a:bodyPr>
          <a:lstStyle>
            <a:lvl1pPr marL="0" indent="0">
              <a:lnSpc>
                <a:spcPct val="120000"/>
              </a:lnSpc>
              <a:buNone/>
              <a:defRPr sz="1800" b="1">
                <a:solidFill>
                  <a:schemeClr val="bg1"/>
                </a:solidFill>
                <a:latin typeface="Arial"/>
                <a:cs typeface="Arial"/>
              </a:defRPr>
            </a:lvl1pPr>
          </a:lstStyle>
          <a:p>
            <a:r>
              <a:rPr lang="de-DE" sz="1800" dirty="0" smtClean="0">
                <a:solidFill>
                  <a:srgbClr val="FFFFFF"/>
                </a:solidFill>
                <a:latin typeface="Arial"/>
                <a:cs typeface="Arial"/>
              </a:rPr>
              <a:t>Unterüberschrift</a:t>
            </a:r>
            <a:endParaRPr lang="de-DE" sz="1800" dirty="0">
              <a:solidFill>
                <a:srgbClr val="FFFFFF"/>
              </a:solidFill>
              <a:latin typeface="Arial"/>
              <a:cs typeface="Arial"/>
            </a:endParaRPr>
          </a:p>
        </p:txBody>
      </p:sp>
      <p:sp>
        <p:nvSpPr>
          <p:cNvPr id="13" name="Textplatzhalter 9"/>
          <p:cNvSpPr>
            <a:spLocks noGrp="1"/>
          </p:cNvSpPr>
          <p:nvPr>
            <p:ph type="body" sz="quarter" idx="18"/>
          </p:nvPr>
        </p:nvSpPr>
        <p:spPr>
          <a:xfrm>
            <a:off x="457199" y="2044700"/>
            <a:ext cx="3924301" cy="4079875"/>
          </a:xfrm>
          <a:solidFill>
            <a:srgbClr val="F3F3F3"/>
          </a:solidFill>
          <a:ln>
            <a:solidFill>
              <a:srgbClr val="F3F3F3"/>
            </a:solidFill>
          </a:ln>
        </p:spPr>
        <p:txBody>
          <a:bodyPr/>
          <a:lstStyle>
            <a:lvl1pPr marL="285750" indent="-176400">
              <a:lnSpc>
                <a:spcPct val="120000"/>
              </a:lnSpc>
              <a:buClr>
                <a:srgbClr val="009DD1"/>
              </a:buClr>
              <a:buFont typeface="Wingdings" charset="2"/>
              <a:buChar char="§"/>
              <a:defRPr>
                <a:solidFill>
                  <a:srgbClr val="595959"/>
                </a:solidFill>
              </a:defRPr>
            </a:lvl1pPr>
          </a:lstStyle>
          <a:p>
            <a:pPr lvl="0"/>
            <a:r>
              <a:rPr lang="de-DE" smtClean="0"/>
              <a:t>Textmasterformat bearbeiten</a:t>
            </a:r>
          </a:p>
        </p:txBody>
      </p:sp>
      <p:sp>
        <p:nvSpPr>
          <p:cNvPr id="12"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smtClean="0"/>
              <a:t>Titelmasterformat durch Klicken bearbeiten</a:t>
            </a:r>
            <a:endParaRPr lang="de-DE" dirty="0"/>
          </a:p>
        </p:txBody>
      </p:sp>
    </p:spTree>
    <p:extLst>
      <p:ext uri="{BB962C8B-B14F-4D97-AF65-F5344CB8AC3E}">
        <p14:creationId xmlns:p14="http://schemas.microsoft.com/office/powerpoint/2010/main" val="30680529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feld 6"/>
          <p:cNvSpPr txBox="1"/>
          <p:nvPr/>
        </p:nvSpPr>
        <p:spPr>
          <a:xfrm>
            <a:off x="0" y="-3"/>
            <a:ext cx="9144000" cy="1152000"/>
          </a:xfrm>
          <a:prstGeom prst="rect">
            <a:avLst/>
          </a:prstGeom>
          <a:noFill/>
        </p:spPr>
        <p:txBody>
          <a:bodyPr wrap="square" rtlCol="0">
            <a:spAutoFit/>
          </a:bodyPr>
          <a:lstStyle/>
          <a:p>
            <a:endParaRPr lang="de-DE" sz="4000" dirty="0">
              <a:solidFill>
                <a:srgbClr val="333333"/>
              </a:solidFill>
              <a:latin typeface="Arial"/>
              <a:cs typeface="Arial"/>
            </a:endParaRPr>
          </a:p>
        </p:txBody>
      </p:sp>
      <p:sp>
        <p:nvSpPr>
          <p:cNvPr id="3" name="Textplatzhalter 2"/>
          <p:cNvSpPr>
            <a:spLocks noGrp="1"/>
          </p:cNvSpPr>
          <p:nvPr>
            <p:ph type="body" idx="1"/>
          </p:nvPr>
        </p:nvSpPr>
        <p:spPr>
          <a:xfrm>
            <a:off x="457200" y="1560514"/>
            <a:ext cx="8229600" cy="4565650"/>
          </a:xfrm>
          <a:prstGeom prst="rect">
            <a:avLst/>
          </a:prstGeom>
        </p:spPr>
        <p:txBody>
          <a:bodyPr vert="horz" lIns="91440" tIns="45720" rIns="91440" bIns="45720" rtlCol="0">
            <a:normAutofit/>
          </a:bodyPr>
          <a:lstStyle/>
          <a:p>
            <a:pPr lvl="0"/>
            <a:endParaRPr lang="de-DE"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rgbClr val="595959"/>
                </a:solidFill>
                <a:latin typeface="Arial"/>
                <a:cs typeface="Arial"/>
              </a:defRPr>
            </a:lvl1pPr>
          </a:lstStyle>
          <a:p>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595959"/>
                </a:solidFill>
                <a:latin typeface="Arial"/>
                <a:cs typeface="Aria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595959"/>
                </a:solidFill>
                <a:latin typeface="Arial"/>
                <a:cs typeface="Arial"/>
              </a:defRPr>
            </a:lvl1pPr>
          </a:lstStyle>
          <a:p>
            <a:fld id="{0C15BA05-4F3C-6B48-BDE8-D17F36566C7B}" type="slidenum">
              <a:rPr lang="de-DE" smtClean="0"/>
              <a:pPr/>
              <a:t>‹Nr.›</a:t>
            </a:fld>
            <a:endParaRPr lang="de-DE"/>
          </a:p>
        </p:txBody>
      </p:sp>
      <p:sp>
        <p:nvSpPr>
          <p:cNvPr id="10" name="Titelplatzhalter 1"/>
          <p:cNvSpPr>
            <a:spLocks noGrp="1"/>
          </p:cNvSpPr>
          <p:nvPr>
            <p:ph type="title"/>
          </p:nvPr>
        </p:nvSpPr>
        <p:spPr>
          <a:xfrm>
            <a:off x="457200" y="290280"/>
            <a:ext cx="7007797" cy="582380"/>
          </a:xfrm>
          <a:prstGeom prst="rect">
            <a:avLst/>
          </a:prstGeom>
        </p:spPr>
        <p:txBody>
          <a:bodyPr vert="horz" lIns="91440" tIns="45720" rIns="91440" bIns="45720" rtlCol="0" anchor="ctr">
            <a:normAutofit/>
          </a:bodyPr>
          <a:lstStyle/>
          <a:p>
            <a:r>
              <a:rPr lang="de-DE" dirty="0" smtClean="0"/>
              <a:t>Titel hinzufügen</a:t>
            </a:r>
            <a:endParaRPr lang="de-DE" dirty="0"/>
          </a:p>
        </p:txBody>
      </p:sp>
      <p:pic>
        <p:nvPicPr>
          <p:cNvPr id="9" name="Grafik 8"/>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6147427" y="311619"/>
            <a:ext cx="2446457" cy="557784"/>
          </a:xfrm>
          <a:prstGeom prst="rect">
            <a:avLst/>
          </a:prstGeom>
          <a:ln>
            <a:noFill/>
          </a:ln>
        </p:spPr>
      </p:pic>
      <p:cxnSp>
        <p:nvCxnSpPr>
          <p:cNvPr id="8" name="Gerade Verbindung 7"/>
          <p:cNvCxnSpPr/>
          <p:nvPr userDrawn="1"/>
        </p:nvCxnSpPr>
        <p:spPr>
          <a:xfrm>
            <a:off x="457200" y="1008743"/>
            <a:ext cx="8490857" cy="0"/>
          </a:xfrm>
          <a:prstGeom prst="line">
            <a:avLst/>
          </a:prstGeom>
          <a:ln w="12700">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flipH="1" flipV="1">
            <a:off x="8686800" y="575997"/>
            <a:ext cx="1425" cy="5550168"/>
          </a:xfrm>
          <a:prstGeom prst="line">
            <a:avLst/>
          </a:prstGeom>
          <a:ln w="12700">
            <a:solidFill>
              <a:srgbClr val="0070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0944685"/>
      </p:ext>
    </p:extLst>
  </p:cSld>
  <p:clrMap bg1="lt1" tx1="dk1" bg2="lt2" tx2="dk2" accent1="accent1" accent2="accent2" accent3="accent3" accent4="accent4" accent5="accent5" accent6="accent6" hlink="hlink" folHlink="folHlink"/>
  <p:sldLayoutIdLst>
    <p:sldLayoutId id="2147483674" r:id="rId1"/>
    <p:sldLayoutId id="2147483690" r:id="rId2"/>
    <p:sldLayoutId id="2147483716" r:id="rId3"/>
    <p:sldLayoutId id="2147483717" r:id="rId4"/>
    <p:sldLayoutId id="2147483718" r:id="rId5"/>
    <p:sldLayoutId id="2147483691" r:id="rId6"/>
    <p:sldLayoutId id="2147483688" r:id="rId7"/>
    <p:sldLayoutId id="2147483687" r:id="rId8"/>
    <p:sldLayoutId id="2147483693" r:id="rId9"/>
    <p:sldLayoutId id="2147483694" r:id="rId10"/>
    <p:sldLayoutId id="2147483695" r:id="rId11"/>
    <p:sldLayoutId id="2147483696" r:id="rId12"/>
    <p:sldLayoutId id="2147483697" r:id="rId13"/>
    <p:sldLayoutId id="2147483698" r:id="rId14"/>
    <p:sldLayoutId id="2147483699" r:id="rId15"/>
    <p:sldLayoutId id="2147483711" r:id="rId16"/>
    <p:sldLayoutId id="2147483712" r:id="rId17"/>
    <p:sldLayoutId id="2147483713" r:id="rId18"/>
    <p:sldLayoutId id="2147483714" r:id="rId19"/>
    <p:sldLayoutId id="2147483719" r:id="rId20"/>
    <p:sldLayoutId id="2147483704" r:id="rId21"/>
    <p:sldLayoutId id="2147483705" r:id="rId22"/>
    <p:sldLayoutId id="2147483706" r:id="rId23"/>
  </p:sldLayoutIdLst>
  <p:timing>
    <p:tnLst>
      <p:par>
        <p:cTn id="1" dur="indefinite" restart="never" nodeType="tmRoot"/>
      </p:par>
    </p:tnLst>
  </p:timing>
  <p:hf hdr="0" ftr="0" dt="0"/>
  <p:txStyles>
    <p:titleStyle>
      <a:lvl1pPr algn="l" defTabSz="457200" rtl="0" eaLnBrk="1" latinLnBrk="0" hangingPunct="1">
        <a:spcBef>
          <a:spcPct val="0"/>
        </a:spcBef>
        <a:buNone/>
        <a:defRPr sz="1600" kern="1200" baseline="0">
          <a:solidFill>
            <a:srgbClr val="595959"/>
          </a:solidFill>
          <a:latin typeface="Arial"/>
          <a:ea typeface="+mj-ea"/>
          <a:cs typeface="Arial"/>
        </a:defRPr>
      </a:lvl1pPr>
    </p:titleStyle>
    <p:bodyStyle>
      <a:lvl1pPr marL="0" indent="0" algn="l" defTabSz="457200" rtl="0" eaLnBrk="1" latinLnBrk="0" hangingPunct="1">
        <a:lnSpc>
          <a:spcPct val="120000"/>
        </a:lnSpc>
        <a:spcBef>
          <a:spcPct val="20000"/>
        </a:spcBef>
        <a:buFont typeface="Arial"/>
        <a:buNone/>
        <a:defRPr sz="1800" kern="1200">
          <a:solidFill>
            <a:srgbClr val="595959"/>
          </a:solidFill>
          <a:latin typeface="Arial"/>
          <a:ea typeface="+mn-ea"/>
          <a:cs typeface="Arial"/>
        </a:defRPr>
      </a:lvl1pPr>
      <a:lvl2pPr marL="742950" indent="-285750" algn="l" defTabSz="457200" rtl="0" eaLnBrk="1" latinLnBrk="0" hangingPunct="1">
        <a:lnSpc>
          <a:spcPct val="120000"/>
        </a:lnSpc>
        <a:spcBef>
          <a:spcPct val="20000"/>
        </a:spcBef>
        <a:buFont typeface="Arial"/>
        <a:buChar char="–"/>
        <a:defRPr sz="1800" kern="1200">
          <a:solidFill>
            <a:srgbClr val="000000"/>
          </a:solidFill>
          <a:latin typeface="Arial"/>
          <a:ea typeface="+mn-ea"/>
          <a:cs typeface="Arial"/>
        </a:defRPr>
      </a:lvl2pPr>
      <a:lvl3pPr marL="1143000" indent="-228600" algn="l" defTabSz="457200" rtl="0" eaLnBrk="1" latinLnBrk="0" hangingPunct="1">
        <a:lnSpc>
          <a:spcPct val="120000"/>
        </a:lnSpc>
        <a:spcBef>
          <a:spcPct val="20000"/>
        </a:spcBef>
        <a:buFont typeface="Arial"/>
        <a:buChar char="•"/>
        <a:defRPr sz="1800" kern="1200">
          <a:solidFill>
            <a:srgbClr val="000000"/>
          </a:solidFill>
          <a:latin typeface="Arial"/>
          <a:ea typeface="+mn-ea"/>
          <a:cs typeface="Arial"/>
        </a:defRPr>
      </a:lvl3pPr>
      <a:lvl4pPr marL="1600200" indent="-228600" algn="l" defTabSz="457200" rtl="0" eaLnBrk="1" latinLnBrk="0" hangingPunct="1">
        <a:lnSpc>
          <a:spcPct val="120000"/>
        </a:lnSpc>
        <a:spcBef>
          <a:spcPct val="20000"/>
        </a:spcBef>
        <a:buFont typeface="Arial"/>
        <a:buChar char="–"/>
        <a:defRPr sz="1800" kern="1200">
          <a:solidFill>
            <a:srgbClr val="000000"/>
          </a:solidFill>
          <a:latin typeface="Arial"/>
          <a:ea typeface="+mn-ea"/>
          <a:cs typeface="Arial"/>
        </a:defRPr>
      </a:lvl4pPr>
      <a:lvl5pPr marL="2057400" indent="-228600" algn="l" defTabSz="457200" rtl="0" eaLnBrk="1" latinLnBrk="0" hangingPunct="1">
        <a:lnSpc>
          <a:spcPct val="120000"/>
        </a:lnSpc>
        <a:spcBef>
          <a:spcPct val="20000"/>
        </a:spcBef>
        <a:buFont typeface="Arial"/>
        <a:buChar char="»"/>
        <a:defRPr sz="18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lehrplanplus.bayern.de/fachlehrplan/realschule/6/katholische-religionslehr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4155700" y="4999212"/>
            <a:ext cx="4498763" cy="985952"/>
          </a:xfrm>
          <a:solidFill>
            <a:schemeClr val="accent3">
              <a:lumMod val="20000"/>
              <a:lumOff val="80000"/>
            </a:schemeClr>
          </a:solidFill>
        </p:spPr>
        <p:txBody>
          <a:bodyPr>
            <a:noAutofit/>
          </a:bodyPr>
          <a:lstStyle/>
          <a:p>
            <a:pPr>
              <a:lnSpc>
                <a:spcPct val="100000"/>
              </a:lnSpc>
            </a:pPr>
            <a:r>
              <a:rPr lang="de-DE" sz="1900" dirty="0" smtClean="0">
                <a:solidFill>
                  <a:srgbClr val="080808"/>
                </a:solidFill>
              </a:rPr>
              <a:t>Schriftliche Leistungserhebung im kompetenzorientierten Religionsunterricht</a:t>
            </a:r>
            <a:endParaRPr lang="de-DE" sz="1900" dirty="0">
              <a:solidFill>
                <a:srgbClr val="080808"/>
              </a:solidFill>
            </a:endParaRPr>
          </a:p>
        </p:txBody>
      </p:sp>
      <p:sp>
        <p:nvSpPr>
          <p:cNvPr id="4" name="Textplatzhalter 3"/>
          <p:cNvSpPr>
            <a:spLocks noGrp="1"/>
          </p:cNvSpPr>
          <p:nvPr>
            <p:ph type="body" sz="quarter" idx="13"/>
          </p:nvPr>
        </p:nvSpPr>
        <p:spPr>
          <a:xfrm>
            <a:off x="4155700" y="3717618"/>
            <a:ext cx="4498764" cy="1267715"/>
          </a:xfrm>
          <a:solidFill>
            <a:schemeClr val="accent3">
              <a:lumMod val="20000"/>
              <a:lumOff val="80000"/>
            </a:schemeClr>
          </a:solidFill>
          <a:ln>
            <a:solidFill>
              <a:schemeClr val="bg2"/>
            </a:solidFill>
          </a:ln>
        </p:spPr>
        <p:txBody>
          <a:bodyPr>
            <a:normAutofit/>
          </a:bodyPr>
          <a:lstStyle/>
          <a:p>
            <a:r>
              <a:rPr lang="de-DE" sz="2400" dirty="0" smtClean="0">
                <a:solidFill>
                  <a:srgbClr val="080808"/>
                </a:solidFill>
                <a:latin typeface="+mj-lt"/>
              </a:rPr>
              <a:t>Fortbildung on </a:t>
            </a:r>
            <a:r>
              <a:rPr lang="de-DE" sz="2400" dirty="0" err="1" smtClean="0">
                <a:solidFill>
                  <a:srgbClr val="080808"/>
                </a:solidFill>
                <a:latin typeface="+mj-lt"/>
              </a:rPr>
              <a:t>demand</a:t>
            </a:r>
            <a:endParaRPr lang="de-DE" sz="2400" dirty="0" smtClean="0">
              <a:solidFill>
                <a:srgbClr val="080808"/>
              </a:solidFill>
              <a:latin typeface="+mj-lt"/>
            </a:endParaRPr>
          </a:p>
          <a:p>
            <a:r>
              <a:rPr lang="de-DE" sz="2400" dirty="0" smtClean="0">
                <a:solidFill>
                  <a:srgbClr val="080808"/>
                </a:solidFill>
                <a:latin typeface="+mj-lt"/>
              </a:rPr>
              <a:t>Modul 4</a:t>
            </a:r>
            <a:endParaRPr lang="de-DE" sz="2400" dirty="0">
              <a:solidFill>
                <a:srgbClr val="080808"/>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97" y="1492814"/>
            <a:ext cx="8166266"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311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Autofit/>
          </a:bodyPr>
          <a:lstStyle/>
          <a:p>
            <a:r>
              <a:rPr lang="de-DE" sz="2700" dirty="0" smtClean="0"/>
              <a:t>Aufgabe und Grundgedanken</a:t>
            </a:r>
            <a:endParaRPr lang="de-DE" sz="2700" dirty="0"/>
          </a:p>
        </p:txBody>
      </p:sp>
      <p:sp>
        <p:nvSpPr>
          <p:cNvPr id="6" name="Foliennummernplatzhalter 5"/>
          <p:cNvSpPr>
            <a:spLocks noGrp="1"/>
          </p:cNvSpPr>
          <p:nvPr>
            <p:ph type="sldNum" sz="quarter" idx="21"/>
          </p:nvPr>
        </p:nvSpPr>
        <p:spPr/>
        <p:txBody>
          <a:bodyPr/>
          <a:lstStyle/>
          <a:p>
            <a:fld id="{0C15BA05-4F3C-6B48-BDE8-D17F36566C7B}" type="slidenum">
              <a:rPr lang="de-DE" smtClean="0"/>
              <a:pPr/>
              <a:t>10</a:t>
            </a:fld>
            <a:endParaRPr lang="de-DE" dirty="0"/>
          </a:p>
        </p:txBody>
      </p:sp>
      <p:sp>
        <p:nvSpPr>
          <p:cNvPr id="9" name="Shape 218"/>
          <p:cNvSpPr/>
          <p:nvPr/>
        </p:nvSpPr>
        <p:spPr>
          <a:xfrm>
            <a:off x="434976" y="2416124"/>
            <a:ext cx="8064898" cy="2507765"/>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p>
            <a:r>
              <a:rPr dirty="0" err="1">
                <a:solidFill>
                  <a:srgbClr val="080808"/>
                </a:solidFill>
              </a:rPr>
              <a:t>Anhand</a:t>
            </a:r>
            <a:r>
              <a:rPr dirty="0">
                <a:solidFill>
                  <a:srgbClr val="080808"/>
                </a:solidFill>
              </a:rPr>
              <a:t> des </a:t>
            </a:r>
            <a:r>
              <a:rPr dirty="0" err="1">
                <a:solidFill>
                  <a:srgbClr val="080808"/>
                </a:solidFill>
              </a:rPr>
              <a:t>Kirchenraums</a:t>
            </a:r>
            <a:r>
              <a:rPr dirty="0">
                <a:solidFill>
                  <a:srgbClr val="080808"/>
                </a:solidFill>
              </a:rPr>
              <a:t> </a:t>
            </a:r>
            <a:r>
              <a:rPr dirty="0" err="1">
                <a:solidFill>
                  <a:srgbClr val="080808"/>
                </a:solidFill>
              </a:rPr>
              <a:t>willst</a:t>
            </a:r>
            <a:r>
              <a:rPr dirty="0">
                <a:solidFill>
                  <a:srgbClr val="080808"/>
                </a:solidFill>
              </a:rPr>
              <a:t> du </a:t>
            </a:r>
            <a:r>
              <a:rPr dirty="0" err="1">
                <a:solidFill>
                  <a:srgbClr val="080808"/>
                </a:solidFill>
              </a:rPr>
              <a:t>zeigen</a:t>
            </a:r>
            <a:r>
              <a:rPr dirty="0">
                <a:solidFill>
                  <a:srgbClr val="080808"/>
                </a:solidFill>
              </a:rPr>
              <a:t>, </a:t>
            </a:r>
            <a:r>
              <a:rPr dirty="0" err="1">
                <a:solidFill>
                  <a:srgbClr val="080808"/>
                </a:solidFill>
              </a:rPr>
              <a:t>dass</a:t>
            </a:r>
            <a:r>
              <a:rPr dirty="0">
                <a:solidFill>
                  <a:srgbClr val="080808"/>
                </a:solidFill>
              </a:rPr>
              <a:t> Jesus </a:t>
            </a:r>
            <a:r>
              <a:rPr dirty="0" err="1">
                <a:solidFill>
                  <a:srgbClr val="080808"/>
                </a:solidFill>
              </a:rPr>
              <a:t>Christus</a:t>
            </a:r>
            <a:r>
              <a:rPr dirty="0">
                <a:solidFill>
                  <a:srgbClr val="080808"/>
                </a:solidFill>
              </a:rPr>
              <a:t> die </a:t>
            </a:r>
            <a:r>
              <a:rPr dirty="0" err="1">
                <a:solidFill>
                  <a:srgbClr val="080808"/>
                </a:solidFill>
              </a:rPr>
              <a:t>Zentralfigur</a:t>
            </a:r>
            <a:r>
              <a:rPr dirty="0">
                <a:solidFill>
                  <a:srgbClr val="080808"/>
                </a:solidFill>
              </a:rPr>
              <a:t> des </a:t>
            </a:r>
            <a:r>
              <a:rPr dirty="0" err="1">
                <a:solidFill>
                  <a:srgbClr val="080808"/>
                </a:solidFill>
              </a:rPr>
              <a:t>Glaubens</a:t>
            </a:r>
            <a:r>
              <a:rPr dirty="0">
                <a:solidFill>
                  <a:srgbClr val="080808"/>
                </a:solidFill>
              </a:rPr>
              <a:t> </a:t>
            </a:r>
            <a:r>
              <a:rPr dirty="0" err="1">
                <a:solidFill>
                  <a:srgbClr val="080808"/>
                </a:solidFill>
              </a:rPr>
              <a:t>ist</a:t>
            </a:r>
            <a:r>
              <a:rPr dirty="0">
                <a:solidFill>
                  <a:srgbClr val="080808"/>
                </a:solidFill>
              </a:rPr>
              <a:t>. </a:t>
            </a:r>
          </a:p>
          <a:p>
            <a:pPr>
              <a:defRPr sz="1000"/>
            </a:pPr>
            <a:endParaRPr dirty="0">
              <a:solidFill>
                <a:srgbClr val="080808"/>
              </a:solidFill>
            </a:endParaRPr>
          </a:p>
          <a:p>
            <a:pPr marL="285750" indent="-285750">
              <a:buSzPct val="100000"/>
              <a:buChar char="-"/>
            </a:pPr>
            <a:r>
              <a:rPr dirty="0" err="1">
                <a:solidFill>
                  <a:srgbClr val="080808"/>
                </a:solidFill>
              </a:rPr>
              <a:t>Ordne</a:t>
            </a:r>
            <a:r>
              <a:rPr dirty="0">
                <a:solidFill>
                  <a:srgbClr val="080808"/>
                </a:solidFill>
              </a:rPr>
              <a:t> den </a:t>
            </a:r>
            <a:r>
              <a:rPr dirty="0" err="1">
                <a:solidFill>
                  <a:srgbClr val="080808"/>
                </a:solidFill>
              </a:rPr>
              <a:t>genannten</a:t>
            </a:r>
            <a:r>
              <a:rPr dirty="0">
                <a:solidFill>
                  <a:srgbClr val="080808"/>
                </a:solidFill>
              </a:rPr>
              <a:t> </a:t>
            </a:r>
            <a:r>
              <a:rPr dirty="0" err="1">
                <a:solidFill>
                  <a:srgbClr val="080808"/>
                </a:solidFill>
              </a:rPr>
              <a:t>Gegenständen</a:t>
            </a:r>
            <a:r>
              <a:rPr dirty="0">
                <a:solidFill>
                  <a:srgbClr val="080808"/>
                </a:solidFill>
              </a:rPr>
              <a:t> </a:t>
            </a:r>
            <a:r>
              <a:rPr dirty="0" err="1">
                <a:solidFill>
                  <a:srgbClr val="080808"/>
                </a:solidFill>
              </a:rPr>
              <a:t>ihren</a:t>
            </a:r>
            <a:r>
              <a:rPr dirty="0">
                <a:solidFill>
                  <a:srgbClr val="080808"/>
                </a:solidFill>
              </a:rPr>
              <a:t> </a:t>
            </a:r>
            <a:r>
              <a:rPr dirty="0" err="1">
                <a:solidFill>
                  <a:srgbClr val="080808"/>
                </a:solidFill>
              </a:rPr>
              <a:t>Bezug</a:t>
            </a:r>
            <a:r>
              <a:rPr dirty="0">
                <a:solidFill>
                  <a:srgbClr val="080808"/>
                </a:solidFill>
              </a:rPr>
              <a:t> </a:t>
            </a:r>
            <a:r>
              <a:rPr dirty="0" err="1">
                <a:solidFill>
                  <a:srgbClr val="080808"/>
                </a:solidFill>
              </a:rPr>
              <a:t>zu</a:t>
            </a:r>
            <a:r>
              <a:rPr dirty="0">
                <a:solidFill>
                  <a:srgbClr val="080808"/>
                </a:solidFill>
              </a:rPr>
              <a:t> Jesus </a:t>
            </a:r>
            <a:r>
              <a:rPr dirty="0" err="1">
                <a:solidFill>
                  <a:srgbClr val="080808"/>
                </a:solidFill>
              </a:rPr>
              <a:t>Christus</a:t>
            </a:r>
            <a:r>
              <a:rPr dirty="0">
                <a:solidFill>
                  <a:srgbClr val="080808"/>
                </a:solidFill>
              </a:rPr>
              <a:t> und der </a:t>
            </a:r>
            <a:r>
              <a:rPr dirty="0" err="1">
                <a:solidFill>
                  <a:srgbClr val="080808"/>
                </a:solidFill>
              </a:rPr>
              <a:t>Gemeinschaft</a:t>
            </a:r>
            <a:r>
              <a:rPr dirty="0">
                <a:solidFill>
                  <a:srgbClr val="080808"/>
                </a:solidFill>
              </a:rPr>
              <a:t> der Christen </a:t>
            </a:r>
            <a:r>
              <a:rPr dirty="0" err="1">
                <a:solidFill>
                  <a:srgbClr val="080808"/>
                </a:solidFill>
              </a:rPr>
              <a:t>im</a:t>
            </a:r>
            <a:r>
              <a:rPr dirty="0">
                <a:solidFill>
                  <a:srgbClr val="080808"/>
                </a:solidFill>
              </a:rPr>
              <a:t> </a:t>
            </a:r>
            <a:r>
              <a:rPr dirty="0" err="1">
                <a:solidFill>
                  <a:srgbClr val="080808"/>
                </a:solidFill>
              </a:rPr>
              <a:t>Glauben</a:t>
            </a:r>
            <a:r>
              <a:rPr dirty="0">
                <a:solidFill>
                  <a:srgbClr val="080808"/>
                </a:solidFill>
              </a:rPr>
              <a:t> </a:t>
            </a:r>
            <a:r>
              <a:rPr dirty="0" err="1">
                <a:solidFill>
                  <a:srgbClr val="080808"/>
                </a:solidFill>
              </a:rPr>
              <a:t>zu</a:t>
            </a:r>
            <a:r>
              <a:rPr dirty="0">
                <a:solidFill>
                  <a:srgbClr val="080808"/>
                </a:solidFill>
              </a:rPr>
              <a:t>. </a:t>
            </a:r>
            <a:r>
              <a:rPr dirty="0" err="1">
                <a:solidFill>
                  <a:srgbClr val="080808"/>
                </a:solidFill>
              </a:rPr>
              <a:t>Verbinde</a:t>
            </a:r>
            <a:r>
              <a:rPr dirty="0">
                <a:solidFill>
                  <a:srgbClr val="080808"/>
                </a:solidFill>
              </a:rPr>
              <a:t> die </a:t>
            </a:r>
            <a:r>
              <a:rPr dirty="0" err="1">
                <a:solidFill>
                  <a:srgbClr val="080808"/>
                </a:solidFill>
              </a:rPr>
              <a:t>drei</a:t>
            </a:r>
            <a:r>
              <a:rPr dirty="0">
                <a:solidFill>
                  <a:srgbClr val="080808"/>
                </a:solidFill>
              </a:rPr>
              <a:t> </a:t>
            </a:r>
            <a:r>
              <a:rPr dirty="0" err="1">
                <a:solidFill>
                  <a:srgbClr val="080808"/>
                </a:solidFill>
              </a:rPr>
              <a:t>passenden</a:t>
            </a:r>
            <a:r>
              <a:rPr dirty="0">
                <a:solidFill>
                  <a:srgbClr val="080808"/>
                </a:solidFill>
              </a:rPr>
              <a:t> </a:t>
            </a:r>
            <a:r>
              <a:rPr dirty="0" err="1">
                <a:solidFill>
                  <a:srgbClr val="080808"/>
                </a:solidFill>
              </a:rPr>
              <a:t>Elemente</a:t>
            </a:r>
            <a:r>
              <a:rPr dirty="0">
                <a:solidFill>
                  <a:srgbClr val="080808"/>
                </a:solidFill>
              </a:rPr>
              <a:t> </a:t>
            </a:r>
            <a:r>
              <a:rPr dirty="0" err="1">
                <a:solidFill>
                  <a:srgbClr val="080808"/>
                </a:solidFill>
              </a:rPr>
              <a:t>mit</a:t>
            </a:r>
            <a:r>
              <a:rPr dirty="0">
                <a:solidFill>
                  <a:srgbClr val="080808"/>
                </a:solidFill>
              </a:rPr>
              <a:t> </a:t>
            </a:r>
            <a:r>
              <a:rPr dirty="0" err="1">
                <a:solidFill>
                  <a:srgbClr val="080808"/>
                </a:solidFill>
              </a:rPr>
              <a:t>einer</a:t>
            </a:r>
            <a:r>
              <a:rPr dirty="0">
                <a:solidFill>
                  <a:srgbClr val="080808"/>
                </a:solidFill>
              </a:rPr>
              <a:t> </a:t>
            </a:r>
            <a:r>
              <a:rPr dirty="0" err="1">
                <a:solidFill>
                  <a:srgbClr val="080808"/>
                </a:solidFill>
              </a:rPr>
              <a:t>Linie</a:t>
            </a:r>
            <a:r>
              <a:rPr dirty="0">
                <a:solidFill>
                  <a:srgbClr val="080808"/>
                </a:solidFill>
              </a:rPr>
              <a:t>. </a:t>
            </a:r>
          </a:p>
          <a:p>
            <a:pPr marL="285750" indent="-285750">
              <a:buSzPct val="100000"/>
              <a:buChar char="-"/>
            </a:pPr>
            <a:endParaRPr dirty="0">
              <a:solidFill>
                <a:srgbClr val="080808"/>
              </a:solidFill>
            </a:endParaRPr>
          </a:p>
          <a:p>
            <a:pPr marL="285750" indent="-285750">
              <a:buSzPct val="100000"/>
              <a:buChar char="-"/>
            </a:pPr>
            <a:r>
              <a:rPr dirty="0" err="1">
                <a:solidFill>
                  <a:srgbClr val="080808"/>
                </a:solidFill>
              </a:rPr>
              <a:t>Bringe</a:t>
            </a:r>
            <a:r>
              <a:rPr dirty="0">
                <a:solidFill>
                  <a:srgbClr val="080808"/>
                </a:solidFill>
              </a:rPr>
              <a:t> </a:t>
            </a:r>
            <a:r>
              <a:rPr dirty="0" err="1">
                <a:solidFill>
                  <a:srgbClr val="080808"/>
                </a:solidFill>
              </a:rPr>
              <a:t>sie</a:t>
            </a:r>
            <a:r>
              <a:rPr dirty="0">
                <a:solidFill>
                  <a:srgbClr val="080808"/>
                </a:solidFill>
              </a:rPr>
              <a:t> </a:t>
            </a:r>
            <a:r>
              <a:rPr dirty="0" err="1">
                <a:solidFill>
                  <a:srgbClr val="080808"/>
                </a:solidFill>
              </a:rPr>
              <a:t>anschließend</a:t>
            </a:r>
            <a:r>
              <a:rPr dirty="0">
                <a:solidFill>
                  <a:srgbClr val="080808"/>
                </a:solidFill>
              </a:rPr>
              <a:t> </a:t>
            </a:r>
            <a:r>
              <a:rPr dirty="0" err="1">
                <a:solidFill>
                  <a:srgbClr val="080808"/>
                </a:solidFill>
              </a:rPr>
              <a:t>zum</a:t>
            </a:r>
            <a:r>
              <a:rPr dirty="0">
                <a:solidFill>
                  <a:srgbClr val="080808"/>
                </a:solidFill>
              </a:rPr>
              <a:t> </a:t>
            </a:r>
            <a:r>
              <a:rPr dirty="0" err="1">
                <a:solidFill>
                  <a:srgbClr val="080808"/>
                </a:solidFill>
              </a:rPr>
              <a:t>Leben</a:t>
            </a:r>
            <a:r>
              <a:rPr dirty="0">
                <a:solidFill>
                  <a:srgbClr val="080808"/>
                </a:solidFill>
              </a:rPr>
              <a:t> Jesu in </a:t>
            </a:r>
            <a:r>
              <a:rPr dirty="0" err="1">
                <a:solidFill>
                  <a:srgbClr val="080808"/>
                </a:solidFill>
              </a:rPr>
              <a:t>eine</a:t>
            </a:r>
            <a:r>
              <a:rPr dirty="0">
                <a:solidFill>
                  <a:srgbClr val="080808"/>
                </a:solidFill>
              </a:rPr>
              <a:t> </a:t>
            </a:r>
            <a:r>
              <a:rPr dirty="0" err="1">
                <a:solidFill>
                  <a:srgbClr val="080808"/>
                </a:solidFill>
              </a:rPr>
              <a:t>sinnvolle</a:t>
            </a:r>
            <a:r>
              <a:rPr dirty="0">
                <a:solidFill>
                  <a:srgbClr val="080808"/>
                </a:solidFill>
              </a:rPr>
              <a:t> </a:t>
            </a:r>
            <a:r>
              <a:rPr dirty="0" err="1">
                <a:solidFill>
                  <a:srgbClr val="080808"/>
                </a:solidFill>
              </a:rPr>
              <a:t>zeitliche</a:t>
            </a:r>
            <a:r>
              <a:rPr dirty="0">
                <a:solidFill>
                  <a:srgbClr val="080808"/>
                </a:solidFill>
              </a:rPr>
              <a:t> </a:t>
            </a:r>
            <a:r>
              <a:rPr dirty="0" err="1">
                <a:solidFill>
                  <a:srgbClr val="080808"/>
                </a:solidFill>
              </a:rPr>
              <a:t>Reihenfolge</a:t>
            </a:r>
            <a:r>
              <a:rPr dirty="0">
                <a:solidFill>
                  <a:srgbClr val="080808"/>
                </a:solidFill>
              </a:rPr>
              <a:t>. </a:t>
            </a:r>
            <a:r>
              <a:rPr dirty="0" err="1">
                <a:solidFill>
                  <a:srgbClr val="080808"/>
                </a:solidFill>
              </a:rPr>
              <a:t>Nummeriere</a:t>
            </a:r>
            <a:r>
              <a:rPr dirty="0">
                <a:solidFill>
                  <a:srgbClr val="080808"/>
                </a:solidFill>
              </a:rPr>
              <a:t> </a:t>
            </a:r>
            <a:r>
              <a:rPr dirty="0" err="1">
                <a:solidFill>
                  <a:srgbClr val="080808"/>
                </a:solidFill>
              </a:rPr>
              <a:t>dazu</a:t>
            </a:r>
            <a:r>
              <a:rPr dirty="0">
                <a:solidFill>
                  <a:srgbClr val="080808"/>
                </a:solidFill>
              </a:rPr>
              <a:t> die </a:t>
            </a:r>
            <a:r>
              <a:rPr dirty="0" err="1">
                <a:solidFill>
                  <a:srgbClr val="080808"/>
                </a:solidFill>
              </a:rPr>
              <a:t>Gegenstände</a:t>
            </a:r>
            <a:r>
              <a:rPr dirty="0">
                <a:solidFill>
                  <a:srgbClr val="080808"/>
                </a:solidFill>
                <a:latin typeface="Arial"/>
                <a:ea typeface="Arial"/>
                <a:cs typeface="Arial"/>
                <a:sym typeface="Arial"/>
              </a:rPr>
              <a:t>.</a:t>
            </a:r>
            <a:endParaRPr sz="1000" dirty="0">
              <a:solidFill>
                <a:srgbClr val="080808"/>
              </a:solidFill>
              <a:latin typeface="Arial"/>
              <a:ea typeface="Arial"/>
              <a:cs typeface="Arial"/>
              <a:sym typeface="Arial"/>
            </a:endParaRPr>
          </a:p>
        </p:txBody>
      </p:sp>
    </p:spTree>
    <p:extLst>
      <p:ext uri="{BB962C8B-B14F-4D97-AF65-F5344CB8AC3E}">
        <p14:creationId xmlns:p14="http://schemas.microsoft.com/office/powerpoint/2010/main" val="4019292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Autofit/>
          </a:bodyPr>
          <a:lstStyle/>
          <a:p>
            <a:r>
              <a:rPr lang="de-DE" sz="2700" dirty="0" smtClean="0"/>
              <a:t>Warum ist das wichtig?</a:t>
            </a:r>
            <a:endParaRPr lang="de-DE" sz="2700" dirty="0"/>
          </a:p>
        </p:txBody>
      </p:sp>
      <p:sp>
        <p:nvSpPr>
          <p:cNvPr id="6" name="Foliennummernplatzhalter 5"/>
          <p:cNvSpPr>
            <a:spLocks noGrp="1"/>
          </p:cNvSpPr>
          <p:nvPr>
            <p:ph type="sldNum" sz="quarter" idx="21"/>
          </p:nvPr>
        </p:nvSpPr>
        <p:spPr/>
        <p:txBody>
          <a:bodyPr/>
          <a:lstStyle/>
          <a:p>
            <a:fld id="{0C15BA05-4F3C-6B48-BDE8-D17F36566C7B}" type="slidenum">
              <a:rPr lang="de-DE" smtClean="0"/>
              <a:pPr/>
              <a:t>11</a:t>
            </a:fld>
            <a:endParaRPr lang="de-DE" dirty="0"/>
          </a:p>
        </p:txBody>
      </p:sp>
      <p:graphicFrame>
        <p:nvGraphicFramePr>
          <p:cNvPr id="4" name="Table 221"/>
          <p:cNvGraphicFramePr/>
          <p:nvPr>
            <p:extLst>
              <p:ext uri="{D42A27DB-BD31-4B8C-83A1-F6EECF244321}">
                <p14:modId xmlns:p14="http://schemas.microsoft.com/office/powerpoint/2010/main" val="3818353167"/>
              </p:ext>
            </p:extLst>
          </p:nvPr>
        </p:nvGraphicFramePr>
        <p:xfrm>
          <a:off x="1054063" y="2059336"/>
          <a:ext cx="7056784" cy="4143818"/>
        </p:xfrm>
        <a:graphic>
          <a:graphicData uri="http://schemas.openxmlformats.org/drawingml/2006/table">
            <a:tbl>
              <a:tblPr firstRow="1" firstCol="1" bandRow="1">
                <a:tableStyleId>{D7AC3CCA-C797-4891-BE02-D94E43425B78}</a:tableStyleId>
              </a:tblPr>
              <a:tblGrid>
                <a:gridCol w="264258"/>
                <a:gridCol w="1050967"/>
                <a:gridCol w="2389112"/>
                <a:gridCol w="3352447"/>
              </a:tblGrid>
              <a:tr h="225804">
                <a:tc>
                  <a:txBody>
                    <a:bodyPr/>
                    <a:lstStyle/>
                    <a:p>
                      <a:pPr algn="l">
                        <a:lnSpc>
                          <a:spcPct val="115000"/>
                        </a:lnSpc>
                        <a:spcBef>
                          <a:spcPts val="1200"/>
                        </a:spcBef>
                        <a:defRPr sz="1800" b="0">
                          <a:solidFill>
                            <a:srgbClr val="000000"/>
                          </a:solidFill>
                        </a:defRPr>
                      </a:pPr>
                      <a:r>
                        <a:rPr sz="1400" dirty="0"/>
                        <a:t> </a:t>
                      </a:r>
                      <a:endParaRPr sz="1400" b="1" dirty="0">
                        <a:solidFill>
                          <a:srgbClr val="080808"/>
                        </a:solidFill>
                      </a:endParaRPr>
                    </a:p>
                  </a:txBody>
                  <a:tcPr marL="0" marR="0" marT="0" marB="0" horzOverflow="overflow"/>
                </a:tc>
                <a:tc>
                  <a:txBody>
                    <a:bodyPr/>
                    <a:lstStyle/>
                    <a:p>
                      <a:pPr algn="l">
                        <a:lnSpc>
                          <a:spcPct val="115000"/>
                        </a:lnSpc>
                        <a:spcBef>
                          <a:spcPts val="1200"/>
                        </a:spcBef>
                        <a:defRPr sz="1800" b="0">
                          <a:solidFill>
                            <a:srgbClr val="000000"/>
                          </a:solidFill>
                        </a:defRPr>
                      </a:pPr>
                      <a:r>
                        <a:rPr sz="1400" b="1" dirty="0" err="1">
                          <a:solidFill>
                            <a:sysClr val="windowText" lastClr="000000"/>
                          </a:solidFill>
                        </a:rPr>
                        <a:t>Gegenstand</a:t>
                      </a:r>
                      <a:endParaRPr sz="1400" b="1" dirty="0">
                        <a:solidFill>
                          <a:sysClr val="windowText" lastClr="000000"/>
                        </a:solidFill>
                      </a:endParaRPr>
                    </a:p>
                  </a:txBody>
                  <a:tcPr marL="0" marR="0" marT="0" marB="0" horzOverflow="overflow"/>
                </a:tc>
                <a:tc>
                  <a:txBody>
                    <a:bodyPr/>
                    <a:lstStyle/>
                    <a:p>
                      <a:pPr algn="l">
                        <a:lnSpc>
                          <a:spcPct val="115000"/>
                        </a:lnSpc>
                        <a:spcBef>
                          <a:spcPts val="1200"/>
                        </a:spcBef>
                        <a:defRPr sz="1800" b="0">
                          <a:solidFill>
                            <a:srgbClr val="000000"/>
                          </a:solidFill>
                        </a:defRPr>
                      </a:pPr>
                      <a:r>
                        <a:rPr sz="1400" b="1" dirty="0" err="1">
                          <a:solidFill>
                            <a:sysClr val="windowText" lastClr="000000"/>
                          </a:solidFill>
                        </a:rPr>
                        <a:t>Leben</a:t>
                      </a:r>
                      <a:r>
                        <a:rPr sz="1400" b="1" dirty="0">
                          <a:solidFill>
                            <a:sysClr val="windowText" lastClr="000000"/>
                          </a:solidFill>
                        </a:rPr>
                        <a:t> Jesu Christi</a:t>
                      </a:r>
                    </a:p>
                  </a:txBody>
                  <a:tcPr marL="0" marR="0" marT="0" marB="0" horzOverflow="overflow"/>
                </a:tc>
                <a:tc>
                  <a:txBody>
                    <a:bodyPr/>
                    <a:lstStyle/>
                    <a:p>
                      <a:pPr algn="l">
                        <a:lnSpc>
                          <a:spcPct val="115000"/>
                        </a:lnSpc>
                        <a:spcBef>
                          <a:spcPts val="1200"/>
                        </a:spcBef>
                        <a:defRPr sz="1800" b="0">
                          <a:solidFill>
                            <a:srgbClr val="000000"/>
                          </a:solidFill>
                        </a:defRPr>
                      </a:pPr>
                      <a:r>
                        <a:rPr sz="1400" b="1" dirty="0" err="1">
                          <a:solidFill>
                            <a:sysClr val="windowText" lastClr="000000"/>
                          </a:solidFill>
                        </a:rPr>
                        <a:t>Gemeinschaft</a:t>
                      </a:r>
                      <a:r>
                        <a:rPr sz="1400" b="1" dirty="0">
                          <a:solidFill>
                            <a:sysClr val="windowText" lastClr="000000"/>
                          </a:solidFill>
                        </a:rPr>
                        <a:t> </a:t>
                      </a:r>
                      <a:r>
                        <a:rPr sz="1400" b="1" dirty="0" err="1">
                          <a:solidFill>
                            <a:sysClr val="windowText" lastClr="000000"/>
                          </a:solidFill>
                        </a:rPr>
                        <a:t>mit</a:t>
                      </a:r>
                      <a:r>
                        <a:rPr sz="1400" b="1" dirty="0">
                          <a:solidFill>
                            <a:sysClr val="windowText" lastClr="000000"/>
                          </a:solidFill>
                        </a:rPr>
                        <a:t> </a:t>
                      </a:r>
                      <a:r>
                        <a:rPr sz="1400" b="1" dirty="0" err="1">
                          <a:solidFill>
                            <a:sysClr val="windowText" lastClr="000000"/>
                          </a:solidFill>
                        </a:rPr>
                        <a:t>Christus</a:t>
                      </a:r>
                      <a:r>
                        <a:rPr sz="1400" b="1" dirty="0">
                          <a:solidFill>
                            <a:sysClr val="windowText" lastClr="000000"/>
                          </a:solidFill>
                        </a:rPr>
                        <a:t> </a:t>
                      </a:r>
                      <a:r>
                        <a:rPr sz="1400" b="1" dirty="0" err="1">
                          <a:solidFill>
                            <a:sysClr val="windowText" lastClr="000000"/>
                          </a:solidFill>
                        </a:rPr>
                        <a:t>im</a:t>
                      </a:r>
                      <a:r>
                        <a:rPr sz="1400" b="1" dirty="0">
                          <a:solidFill>
                            <a:sysClr val="windowText" lastClr="000000"/>
                          </a:solidFill>
                        </a:rPr>
                        <a:t> </a:t>
                      </a:r>
                      <a:r>
                        <a:rPr sz="1400" b="1" dirty="0" err="1">
                          <a:solidFill>
                            <a:sysClr val="windowText" lastClr="000000"/>
                          </a:solidFill>
                        </a:rPr>
                        <a:t>Glauben</a:t>
                      </a:r>
                      <a:endParaRPr sz="1400" b="1" dirty="0">
                        <a:solidFill>
                          <a:sysClr val="windowText" lastClr="000000"/>
                        </a:solidFill>
                      </a:endParaRPr>
                    </a:p>
                  </a:txBody>
                  <a:tcPr marL="0" marR="0" marT="0" marB="0" horzOverflow="overflow"/>
                </a:tc>
              </a:tr>
              <a:tr h="467106">
                <a:tc>
                  <a:txBody>
                    <a:bodyPr/>
                    <a:lstStyle/>
                    <a:p>
                      <a:pPr algn="l">
                        <a:lnSpc>
                          <a:spcPct val="115000"/>
                        </a:lnSpc>
                        <a:spcBef>
                          <a:spcPts val="1200"/>
                        </a:spcBef>
                        <a:defRPr sz="1800" b="0">
                          <a:solidFill>
                            <a:srgbClr val="000000"/>
                          </a:solidFill>
                        </a:defRPr>
                      </a:pPr>
                      <a:r>
                        <a:rPr sz="1400"/>
                        <a:t> </a:t>
                      </a:r>
                      <a:endParaRPr sz="1400" b="1">
                        <a:solidFill>
                          <a:srgbClr val="080808"/>
                        </a:solidFill>
                      </a:endParaRP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Taufbecken</a:t>
                      </a:r>
                      <a:endParaRPr sz="1400" dirty="0">
                        <a:solidFill>
                          <a:sysClr val="windowText" lastClr="000000"/>
                        </a:solidFill>
                      </a:endParaRPr>
                    </a:p>
                  </a:txBody>
                  <a:tcPr marL="0" marR="0" marT="0" marB="0" horzOverflow="overflow"/>
                </a:tc>
                <a:tc>
                  <a:txBody>
                    <a:bodyPr/>
                    <a:lstStyle/>
                    <a:p>
                      <a:pPr algn="l">
                        <a:lnSpc>
                          <a:spcPct val="115000"/>
                        </a:lnSpc>
                        <a:spcBef>
                          <a:spcPts val="1200"/>
                        </a:spcBef>
                        <a:defRPr sz="1800"/>
                      </a:pPr>
                      <a:r>
                        <a:rPr sz="1400" dirty="0">
                          <a:solidFill>
                            <a:sysClr val="windowText" lastClr="000000"/>
                          </a:solidFill>
                        </a:rPr>
                        <a:t>Das </a:t>
                      </a:r>
                      <a:r>
                        <a:rPr sz="1400" dirty="0" err="1">
                          <a:solidFill>
                            <a:sysClr val="windowText" lastClr="000000"/>
                          </a:solidFill>
                        </a:rPr>
                        <a:t>Brot</a:t>
                      </a:r>
                      <a:r>
                        <a:rPr sz="1400" dirty="0">
                          <a:solidFill>
                            <a:sysClr val="windowText" lastClr="000000"/>
                          </a:solidFill>
                        </a:rPr>
                        <a:t> </a:t>
                      </a:r>
                      <a:r>
                        <a:rPr sz="1400" dirty="0" err="1">
                          <a:solidFill>
                            <a:sysClr val="windowText" lastClr="000000"/>
                          </a:solidFill>
                        </a:rPr>
                        <a:t>ist</a:t>
                      </a:r>
                      <a:r>
                        <a:rPr sz="1400" dirty="0">
                          <a:solidFill>
                            <a:sysClr val="windowText" lastClr="000000"/>
                          </a:solidFill>
                        </a:rPr>
                        <a:t> Jesus </a:t>
                      </a:r>
                      <a:r>
                        <a:rPr sz="1400" dirty="0" err="1">
                          <a:solidFill>
                            <a:sysClr val="windowText" lastClr="000000"/>
                          </a:solidFill>
                        </a:rPr>
                        <a:t>Christus</a:t>
                      </a:r>
                      <a:r>
                        <a:rPr sz="1400" dirty="0">
                          <a:solidFill>
                            <a:sysClr val="windowText" lastClr="000000"/>
                          </a:solidFill>
                        </a:rPr>
                        <a:t> </a:t>
                      </a:r>
                      <a:r>
                        <a:rPr sz="1400" dirty="0" err="1">
                          <a:solidFill>
                            <a:sysClr val="windowText" lastClr="000000"/>
                          </a:solidFill>
                        </a:rPr>
                        <a:t>selbst</a:t>
                      </a:r>
                      <a:endParaRPr sz="1400" dirty="0">
                        <a:solidFill>
                          <a:sysClr val="windowText" lastClr="000000"/>
                        </a:solidFill>
                      </a:endParaRP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Feier</a:t>
                      </a:r>
                      <a:r>
                        <a:rPr sz="1400" dirty="0">
                          <a:solidFill>
                            <a:sysClr val="windowText" lastClr="000000"/>
                          </a:solidFill>
                        </a:rPr>
                        <a:t> der </a:t>
                      </a:r>
                      <a:r>
                        <a:rPr sz="1400" dirty="0" err="1">
                          <a:solidFill>
                            <a:sysClr val="windowText" lastClr="000000"/>
                          </a:solidFill>
                        </a:rPr>
                        <a:t>Gemeinschaft</a:t>
                      </a:r>
                      <a:r>
                        <a:rPr sz="1400" dirty="0">
                          <a:solidFill>
                            <a:sysClr val="windowText" lastClr="000000"/>
                          </a:solidFill>
                        </a:rPr>
                        <a:t> der Menschen </a:t>
                      </a:r>
                      <a:r>
                        <a:rPr sz="1400" dirty="0" err="1">
                          <a:solidFill>
                            <a:sysClr val="windowText" lastClr="000000"/>
                          </a:solidFill>
                        </a:rPr>
                        <a:t>mit</a:t>
                      </a:r>
                      <a:r>
                        <a:rPr sz="1400" dirty="0">
                          <a:solidFill>
                            <a:sysClr val="windowText" lastClr="000000"/>
                          </a:solidFill>
                        </a:rPr>
                        <a:t> Jesus </a:t>
                      </a:r>
                      <a:r>
                        <a:rPr sz="1400" dirty="0" err="1">
                          <a:solidFill>
                            <a:sysClr val="windowText" lastClr="000000"/>
                          </a:solidFill>
                        </a:rPr>
                        <a:t>Christus</a:t>
                      </a:r>
                      <a:r>
                        <a:rPr sz="1400" dirty="0">
                          <a:solidFill>
                            <a:sysClr val="windowText" lastClr="000000"/>
                          </a:solidFill>
                        </a:rPr>
                        <a:t> in </a:t>
                      </a:r>
                      <a:r>
                        <a:rPr sz="1400" dirty="0" err="1">
                          <a:solidFill>
                            <a:sysClr val="windowText" lastClr="000000"/>
                          </a:solidFill>
                        </a:rPr>
                        <a:t>Brot</a:t>
                      </a:r>
                      <a:r>
                        <a:rPr sz="1400" dirty="0">
                          <a:solidFill>
                            <a:sysClr val="windowText" lastClr="000000"/>
                          </a:solidFill>
                        </a:rPr>
                        <a:t> und Wein</a:t>
                      </a:r>
                    </a:p>
                  </a:txBody>
                  <a:tcPr marL="0" marR="0" marT="0" marB="0" horzOverflow="overflow"/>
                </a:tc>
              </a:tr>
              <a:tr h="753235">
                <a:tc>
                  <a:txBody>
                    <a:bodyPr/>
                    <a:lstStyle/>
                    <a:p>
                      <a:pPr algn="l">
                        <a:lnSpc>
                          <a:spcPct val="115000"/>
                        </a:lnSpc>
                        <a:spcBef>
                          <a:spcPts val="1200"/>
                        </a:spcBef>
                        <a:defRPr sz="1800" b="0">
                          <a:solidFill>
                            <a:srgbClr val="000000"/>
                          </a:solidFill>
                        </a:defRPr>
                      </a:pPr>
                      <a:r>
                        <a:rPr sz="1400"/>
                        <a:t> </a:t>
                      </a:r>
                      <a:endParaRPr sz="1400" b="1">
                        <a:solidFill>
                          <a:srgbClr val="080808"/>
                        </a:solidFill>
                      </a:endParaRP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Kreuz</a:t>
                      </a:r>
                      <a:endParaRPr sz="1400" dirty="0">
                        <a:solidFill>
                          <a:sysClr val="windowText" lastClr="000000"/>
                        </a:solidFill>
                      </a:endParaRP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Taufe</a:t>
                      </a:r>
                      <a:r>
                        <a:rPr sz="1400" dirty="0">
                          <a:solidFill>
                            <a:sysClr val="windowText" lastClr="000000"/>
                          </a:solidFill>
                        </a:rPr>
                        <a:t> Jesu</a:t>
                      </a:r>
                    </a:p>
                  </a:txBody>
                  <a:tcPr marL="0" marR="0" marT="0" marB="0" horzOverflow="overflow"/>
                </a:tc>
                <a:tc>
                  <a:txBody>
                    <a:bodyPr/>
                    <a:lstStyle/>
                    <a:p>
                      <a:pPr algn="l">
                        <a:lnSpc>
                          <a:spcPct val="115000"/>
                        </a:lnSpc>
                        <a:spcBef>
                          <a:spcPts val="1200"/>
                        </a:spcBef>
                        <a:defRPr sz="1400"/>
                      </a:pPr>
                      <a:r>
                        <a:rPr>
                          <a:solidFill>
                            <a:sysClr val="windowText" lastClr="000000"/>
                          </a:solidFill>
                        </a:rPr>
                        <a:t>Gemeinsames Hören des Wortes Gottes</a:t>
                      </a:r>
                      <a:endParaRPr sz="1100">
                        <a:solidFill>
                          <a:sysClr val="windowText" lastClr="000000"/>
                        </a:solidFill>
                      </a:endParaRPr>
                    </a:p>
                    <a:p>
                      <a:pPr algn="l">
                        <a:lnSpc>
                          <a:spcPct val="115000"/>
                        </a:lnSpc>
                        <a:spcBef>
                          <a:spcPts val="1200"/>
                        </a:spcBef>
                        <a:defRPr sz="1400"/>
                      </a:pPr>
                      <a:r>
                        <a:rPr>
                          <a:solidFill>
                            <a:sysClr val="windowText" lastClr="000000"/>
                          </a:solidFill>
                        </a:rPr>
                        <a:t> </a:t>
                      </a:r>
                    </a:p>
                  </a:txBody>
                  <a:tcPr marL="0" marR="0" marT="0" marB="0" horzOverflow="overflow"/>
                </a:tc>
              </a:tr>
              <a:tr h="467106">
                <a:tc>
                  <a:txBody>
                    <a:bodyPr/>
                    <a:lstStyle/>
                    <a:p>
                      <a:pPr algn="l">
                        <a:lnSpc>
                          <a:spcPct val="115000"/>
                        </a:lnSpc>
                        <a:spcBef>
                          <a:spcPts val="1200"/>
                        </a:spcBef>
                        <a:defRPr sz="1800" b="0">
                          <a:solidFill>
                            <a:srgbClr val="000000"/>
                          </a:solidFill>
                        </a:defRPr>
                      </a:pPr>
                      <a:r>
                        <a:rPr sz="1400"/>
                        <a:t> </a:t>
                      </a:r>
                      <a:endParaRPr sz="1400" b="1">
                        <a:solidFill>
                          <a:srgbClr val="080808"/>
                        </a:solidFill>
                      </a:endParaRPr>
                    </a:p>
                  </a:txBody>
                  <a:tcPr marL="0" marR="0" marT="0" marB="0" horzOverflow="overflow"/>
                </a:tc>
                <a:tc>
                  <a:txBody>
                    <a:bodyPr/>
                    <a:lstStyle/>
                    <a:p>
                      <a:pPr algn="l">
                        <a:lnSpc>
                          <a:spcPct val="115000"/>
                        </a:lnSpc>
                        <a:spcBef>
                          <a:spcPts val="1200"/>
                        </a:spcBef>
                        <a:defRPr sz="1800"/>
                      </a:pPr>
                      <a:r>
                        <a:rPr sz="1400">
                          <a:solidFill>
                            <a:sysClr val="windowText" lastClr="000000"/>
                          </a:solidFill>
                        </a:rPr>
                        <a:t>Altar</a:t>
                      </a: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Auferstehung</a:t>
                      </a:r>
                      <a:endParaRPr sz="1400" dirty="0">
                        <a:solidFill>
                          <a:sysClr val="windowText" lastClr="000000"/>
                        </a:solidFill>
                      </a:endParaRPr>
                    </a:p>
                  </a:txBody>
                  <a:tcPr marL="0" marR="0" marT="0" marB="0" horzOverflow="overflow"/>
                </a:tc>
                <a:tc>
                  <a:txBody>
                    <a:bodyPr/>
                    <a:lstStyle/>
                    <a:p>
                      <a:pPr algn="l">
                        <a:lnSpc>
                          <a:spcPct val="115000"/>
                        </a:lnSpc>
                        <a:spcBef>
                          <a:spcPts val="1200"/>
                        </a:spcBef>
                        <a:defRPr sz="1800"/>
                      </a:pPr>
                      <a:r>
                        <a:rPr sz="1400">
                          <a:solidFill>
                            <a:sysClr val="windowText" lastClr="000000"/>
                          </a:solidFill>
                        </a:rPr>
                        <a:t>Gemeinschaft der Menschen mit Jesus Christus auch im Tod</a:t>
                      </a:r>
                    </a:p>
                  </a:txBody>
                  <a:tcPr marL="0" marR="0" marT="0" marB="0" horzOverflow="overflow"/>
                </a:tc>
              </a:tr>
              <a:tr h="467106">
                <a:tc>
                  <a:txBody>
                    <a:bodyPr/>
                    <a:lstStyle/>
                    <a:p>
                      <a:pPr algn="l">
                        <a:lnSpc>
                          <a:spcPct val="115000"/>
                        </a:lnSpc>
                        <a:spcBef>
                          <a:spcPts val="1200"/>
                        </a:spcBef>
                        <a:defRPr sz="1800" b="0">
                          <a:solidFill>
                            <a:srgbClr val="000000"/>
                          </a:solidFill>
                        </a:defRPr>
                      </a:pPr>
                      <a:r>
                        <a:rPr sz="1400"/>
                        <a:t> </a:t>
                      </a:r>
                      <a:endParaRPr sz="1400" b="1">
                        <a:solidFill>
                          <a:srgbClr val="080808"/>
                        </a:solidFill>
                      </a:endParaRPr>
                    </a:p>
                  </a:txBody>
                  <a:tcPr marL="0" marR="0" marT="0" marB="0" horzOverflow="overflow"/>
                </a:tc>
                <a:tc>
                  <a:txBody>
                    <a:bodyPr/>
                    <a:lstStyle/>
                    <a:p>
                      <a:pPr algn="l">
                        <a:lnSpc>
                          <a:spcPct val="115000"/>
                        </a:lnSpc>
                        <a:spcBef>
                          <a:spcPts val="1200"/>
                        </a:spcBef>
                        <a:defRPr sz="1800"/>
                      </a:pPr>
                      <a:r>
                        <a:rPr sz="1400">
                          <a:solidFill>
                            <a:sysClr val="windowText" lastClr="000000"/>
                          </a:solidFill>
                        </a:rPr>
                        <a:t>Osterkerze</a:t>
                      </a: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Letztes</a:t>
                      </a:r>
                      <a:r>
                        <a:rPr sz="1400" dirty="0">
                          <a:solidFill>
                            <a:sysClr val="windowText" lastClr="000000"/>
                          </a:solidFill>
                        </a:rPr>
                        <a:t> </a:t>
                      </a:r>
                      <a:r>
                        <a:rPr sz="1400" dirty="0" err="1">
                          <a:solidFill>
                            <a:sysClr val="windowText" lastClr="000000"/>
                          </a:solidFill>
                        </a:rPr>
                        <a:t>Abendmahl</a:t>
                      </a:r>
                      <a:endParaRPr sz="1400" dirty="0">
                        <a:solidFill>
                          <a:sysClr val="windowText" lastClr="000000"/>
                        </a:solidFill>
                      </a:endParaRPr>
                    </a:p>
                  </a:txBody>
                  <a:tcPr marL="0" marR="0" marT="0" marB="0" horzOverflow="overflow"/>
                </a:tc>
                <a:tc>
                  <a:txBody>
                    <a:bodyPr/>
                    <a:lstStyle/>
                    <a:p>
                      <a:pPr algn="l">
                        <a:lnSpc>
                          <a:spcPct val="115000"/>
                        </a:lnSpc>
                        <a:spcBef>
                          <a:spcPts val="1200"/>
                        </a:spcBef>
                        <a:defRPr sz="1800"/>
                      </a:pPr>
                      <a:r>
                        <a:rPr sz="1400">
                          <a:solidFill>
                            <a:sysClr val="windowText" lastClr="000000"/>
                          </a:solidFill>
                        </a:rPr>
                        <a:t>Gemeinschaft der Menschen mit Jesus im Leiden</a:t>
                      </a:r>
                    </a:p>
                  </a:txBody>
                  <a:tcPr marL="0" marR="0" marT="0" marB="0" horzOverflow="overflow"/>
                </a:tc>
              </a:tr>
              <a:tr h="467106">
                <a:tc>
                  <a:txBody>
                    <a:bodyPr/>
                    <a:lstStyle/>
                    <a:p>
                      <a:pPr algn="l">
                        <a:lnSpc>
                          <a:spcPct val="115000"/>
                        </a:lnSpc>
                        <a:spcBef>
                          <a:spcPts val="1200"/>
                        </a:spcBef>
                        <a:defRPr sz="1800" b="0">
                          <a:solidFill>
                            <a:srgbClr val="000000"/>
                          </a:solidFill>
                        </a:defRPr>
                      </a:pPr>
                      <a:r>
                        <a:rPr sz="1400"/>
                        <a:t> </a:t>
                      </a:r>
                      <a:endParaRPr sz="1400" b="1">
                        <a:solidFill>
                          <a:srgbClr val="080808"/>
                        </a:solidFill>
                      </a:endParaRPr>
                    </a:p>
                  </a:txBody>
                  <a:tcPr marL="0" marR="0" marT="0" marB="0" horzOverflow="overflow"/>
                </a:tc>
                <a:tc>
                  <a:txBody>
                    <a:bodyPr/>
                    <a:lstStyle/>
                    <a:p>
                      <a:pPr algn="l">
                        <a:lnSpc>
                          <a:spcPct val="115000"/>
                        </a:lnSpc>
                        <a:spcBef>
                          <a:spcPts val="1200"/>
                        </a:spcBef>
                        <a:defRPr sz="1800"/>
                      </a:pPr>
                      <a:r>
                        <a:rPr sz="1400">
                          <a:solidFill>
                            <a:sysClr val="windowText" lastClr="000000"/>
                          </a:solidFill>
                        </a:rPr>
                        <a:t>Heiligenbild</a:t>
                      </a:r>
                    </a:p>
                  </a:txBody>
                  <a:tcPr marL="0" marR="0" marT="0" marB="0" horzOverflow="overflow"/>
                </a:tc>
                <a:tc>
                  <a:txBody>
                    <a:bodyPr/>
                    <a:lstStyle/>
                    <a:p>
                      <a:pPr algn="l">
                        <a:lnSpc>
                          <a:spcPct val="115000"/>
                        </a:lnSpc>
                        <a:spcBef>
                          <a:spcPts val="1200"/>
                        </a:spcBef>
                        <a:defRPr sz="1800"/>
                      </a:pPr>
                      <a:r>
                        <a:rPr sz="1400">
                          <a:solidFill>
                            <a:sysClr val="windowText" lastClr="000000"/>
                          </a:solidFill>
                        </a:rPr>
                        <a:t>Evangelium vom Leben und Sterben Jesu</a:t>
                      </a: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Befreiung</a:t>
                      </a:r>
                      <a:r>
                        <a:rPr sz="1400" dirty="0">
                          <a:solidFill>
                            <a:sysClr val="windowText" lastClr="000000"/>
                          </a:solidFill>
                        </a:rPr>
                        <a:t> von der </a:t>
                      </a:r>
                      <a:r>
                        <a:rPr sz="1400" dirty="0" err="1">
                          <a:solidFill>
                            <a:sysClr val="windowText" lastClr="000000"/>
                          </a:solidFill>
                        </a:rPr>
                        <a:t>Schuld</a:t>
                      </a:r>
                      <a:r>
                        <a:rPr sz="1400" dirty="0">
                          <a:solidFill>
                            <a:sysClr val="windowText" lastClr="000000"/>
                          </a:solidFill>
                        </a:rPr>
                        <a:t>, </a:t>
                      </a:r>
                      <a:r>
                        <a:rPr sz="1400" dirty="0" err="1">
                          <a:solidFill>
                            <a:sysClr val="windowText" lastClr="000000"/>
                          </a:solidFill>
                        </a:rPr>
                        <a:t>neues</a:t>
                      </a:r>
                      <a:r>
                        <a:rPr sz="1400" dirty="0">
                          <a:solidFill>
                            <a:sysClr val="windowText" lastClr="000000"/>
                          </a:solidFill>
                        </a:rPr>
                        <a:t> </a:t>
                      </a:r>
                      <a:r>
                        <a:rPr sz="1400" dirty="0" err="1">
                          <a:solidFill>
                            <a:sysClr val="windowText" lastClr="000000"/>
                          </a:solidFill>
                        </a:rPr>
                        <a:t>Leben</a:t>
                      </a:r>
                      <a:endParaRPr sz="1400" dirty="0">
                        <a:solidFill>
                          <a:sysClr val="windowText" lastClr="000000"/>
                        </a:solidFill>
                      </a:endParaRPr>
                    </a:p>
                  </a:txBody>
                  <a:tcPr marL="0" marR="0" marT="0" marB="0" horzOverflow="overflow"/>
                </a:tc>
              </a:tr>
              <a:tr h="467106">
                <a:tc>
                  <a:txBody>
                    <a:bodyPr/>
                    <a:lstStyle/>
                    <a:p>
                      <a:pPr algn="l">
                        <a:lnSpc>
                          <a:spcPct val="115000"/>
                        </a:lnSpc>
                        <a:spcBef>
                          <a:spcPts val="1200"/>
                        </a:spcBef>
                        <a:defRPr sz="1800" b="0">
                          <a:solidFill>
                            <a:srgbClr val="000000"/>
                          </a:solidFill>
                        </a:defRPr>
                      </a:pPr>
                      <a:r>
                        <a:rPr sz="1400"/>
                        <a:t> </a:t>
                      </a:r>
                      <a:endParaRPr sz="1400" b="1">
                        <a:solidFill>
                          <a:srgbClr val="080808"/>
                        </a:solidFill>
                      </a:endParaRPr>
                    </a:p>
                  </a:txBody>
                  <a:tcPr marL="0" marR="0" marT="0" marB="0" horzOverflow="overflow"/>
                </a:tc>
                <a:tc>
                  <a:txBody>
                    <a:bodyPr/>
                    <a:lstStyle/>
                    <a:p>
                      <a:pPr algn="l">
                        <a:lnSpc>
                          <a:spcPct val="115000"/>
                        </a:lnSpc>
                        <a:spcBef>
                          <a:spcPts val="1200"/>
                        </a:spcBef>
                        <a:defRPr sz="1800"/>
                      </a:pPr>
                      <a:r>
                        <a:rPr sz="1400">
                          <a:solidFill>
                            <a:sysClr val="windowText" lastClr="000000"/>
                          </a:solidFill>
                        </a:rPr>
                        <a:t>Kreuzweg</a:t>
                      </a: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Jesusnachfolge</a:t>
                      </a:r>
                      <a:endParaRPr sz="1400" dirty="0">
                        <a:solidFill>
                          <a:sysClr val="windowText" lastClr="000000"/>
                        </a:solidFill>
                      </a:endParaRP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bleibende</a:t>
                      </a:r>
                      <a:r>
                        <a:rPr sz="1400" dirty="0">
                          <a:solidFill>
                            <a:sysClr val="windowText" lastClr="000000"/>
                          </a:solidFill>
                        </a:rPr>
                        <a:t> </a:t>
                      </a:r>
                      <a:r>
                        <a:rPr sz="1400" dirty="0" err="1">
                          <a:solidFill>
                            <a:sysClr val="windowText" lastClr="000000"/>
                          </a:solidFill>
                        </a:rPr>
                        <a:t>Gegenwart</a:t>
                      </a:r>
                      <a:r>
                        <a:rPr sz="1400" dirty="0">
                          <a:solidFill>
                            <a:sysClr val="windowText" lastClr="000000"/>
                          </a:solidFill>
                        </a:rPr>
                        <a:t> Jesu Christi </a:t>
                      </a:r>
                      <a:r>
                        <a:rPr sz="1400" dirty="0" err="1">
                          <a:solidFill>
                            <a:sysClr val="windowText" lastClr="000000"/>
                          </a:solidFill>
                        </a:rPr>
                        <a:t>im</a:t>
                      </a:r>
                      <a:r>
                        <a:rPr sz="1400" dirty="0">
                          <a:solidFill>
                            <a:sysClr val="windowText" lastClr="000000"/>
                          </a:solidFill>
                        </a:rPr>
                        <a:t> </a:t>
                      </a:r>
                      <a:r>
                        <a:rPr sz="1400" dirty="0" err="1">
                          <a:solidFill>
                            <a:sysClr val="windowText" lastClr="000000"/>
                          </a:solidFill>
                        </a:rPr>
                        <a:t>Brot</a:t>
                      </a:r>
                      <a:endParaRPr sz="1400" dirty="0">
                        <a:solidFill>
                          <a:sysClr val="windowText" lastClr="000000"/>
                        </a:solidFill>
                      </a:endParaRPr>
                    </a:p>
                  </a:txBody>
                  <a:tcPr marL="0" marR="0" marT="0" marB="0" horzOverflow="overflow"/>
                </a:tc>
              </a:tr>
              <a:tr h="467106">
                <a:tc>
                  <a:txBody>
                    <a:bodyPr/>
                    <a:lstStyle/>
                    <a:p>
                      <a:pPr algn="l">
                        <a:lnSpc>
                          <a:spcPct val="115000"/>
                        </a:lnSpc>
                        <a:spcBef>
                          <a:spcPts val="1200"/>
                        </a:spcBef>
                        <a:defRPr sz="1800" b="0">
                          <a:solidFill>
                            <a:srgbClr val="000000"/>
                          </a:solidFill>
                        </a:defRPr>
                      </a:pPr>
                      <a:r>
                        <a:rPr sz="1400"/>
                        <a:t> </a:t>
                      </a:r>
                      <a:endParaRPr sz="1400" b="1">
                        <a:solidFill>
                          <a:srgbClr val="080808"/>
                        </a:solidFill>
                      </a:endParaRPr>
                    </a:p>
                  </a:txBody>
                  <a:tcPr marL="0" marR="0" marT="0" marB="0" horzOverflow="overflow"/>
                </a:tc>
                <a:tc>
                  <a:txBody>
                    <a:bodyPr/>
                    <a:lstStyle/>
                    <a:p>
                      <a:pPr algn="l">
                        <a:lnSpc>
                          <a:spcPct val="115000"/>
                        </a:lnSpc>
                        <a:spcBef>
                          <a:spcPts val="1200"/>
                        </a:spcBef>
                        <a:defRPr sz="1800"/>
                      </a:pPr>
                      <a:r>
                        <a:rPr sz="1400">
                          <a:solidFill>
                            <a:sysClr val="windowText" lastClr="000000"/>
                          </a:solidFill>
                        </a:rPr>
                        <a:t>Ambo</a:t>
                      </a:r>
                    </a:p>
                  </a:txBody>
                  <a:tcPr marL="0" marR="0" marT="0" marB="0" horzOverflow="overflow"/>
                </a:tc>
                <a:tc>
                  <a:txBody>
                    <a:bodyPr/>
                    <a:lstStyle/>
                    <a:p>
                      <a:pPr algn="l">
                        <a:lnSpc>
                          <a:spcPct val="115000"/>
                        </a:lnSpc>
                        <a:spcBef>
                          <a:spcPts val="1200"/>
                        </a:spcBef>
                        <a:defRPr sz="1800"/>
                      </a:pPr>
                      <a:r>
                        <a:rPr sz="1400">
                          <a:solidFill>
                            <a:sysClr val="windowText" lastClr="000000"/>
                          </a:solidFill>
                        </a:rPr>
                        <a:t>Leidensweg Jesu</a:t>
                      </a: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Nachahmung</a:t>
                      </a:r>
                      <a:r>
                        <a:rPr sz="1400" dirty="0">
                          <a:solidFill>
                            <a:sysClr val="windowText" lastClr="000000"/>
                          </a:solidFill>
                        </a:rPr>
                        <a:t> des </a:t>
                      </a:r>
                      <a:r>
                        <a:rPr sz="1400" dirty="0" err="1">
                          <a:solidFill>
                            <a:sysClr val="windowText" lastClr="000000"/>
                          </a:solidFill>
                        </a:rPr>
                        <a:t>Lebens</a:t>
                      </a:r>
                      <a:r>
                        <a:rPr sz="1400" dirty="0">
                          <a:solidFill>
                            <a:sysClr val="windowText" lastClr="000000"/>
                          </a:solidFill>
                        </a:rPr>
                        <a:t> Jesu in der Geschichte</a:t>
                      </a:r>
                    </a:p>
                  </a:txBody>
                  <a:tcPr marL="0" marR="0" marT="0" marB="0" horzOverflow="overflow"/>
                </a:tc>
              </a:tr>
              <a:tr h="225804">
                <a:tc>
                  <a:txBody>
                    <a:bodyPr/>
                    <a:lstStyle/>
                    <a:p>
                      <a:pPr algn="l">
                        <a:lnSpc>
                          <a:spcPct val="115000"/>
                        </a:lnSpc>
                        <a:spcBef>
                          <a:spcPts val="1200"/>
                        </a:spcBef>
                        <a:defRPr sz="1800" b="0">
                          <a:solidFill>
                            <a:srgbClr val="000000"/>
                          </a:solidFill>
                        </a:defRPr>
                      </a:pPr>
                      <a:r>
                        <a:rPr sz="1400"/>
                        <a:t> </a:t>
                      </a:r>
                      <a:endParaRPr sz="1400" b="1">
                        <a:solidFill>
                          <a:srgbClr val="080808"/>
                        </a:solidFill>
                      </a:endParaRPr>
                    </a:p>
                  </a:txBody>
                  <a:tcPr marL="0" marR="0" marT="0" marB="0" horzOverflow="overflow"/>
                </a:tc>
                <a:tc>
                  <a:txBody>
                    <a:bodyPr/>
                    <a:lstStyle/>
                    <a:p>
                      <a:pPr algn="l">
                        <a:lnSpc>
                          <a:spcPct val="115000"/>
                        </a:lnSpc>
                        <a:spcBef>
                          <a:spcPts val="1200"/>
                        </a:spcBef>
                        <a:defRPr sz="1800"/>
                      </a:pPr>
                      <a:r>
                        <a:rPr sz="1400">
                          <a:solidFill>
                            <a:sysClr val="windowText" lastClr="000000"/>
                          </a:solidFill>
                        </a:rPr>
                        <a:t>Tabernakel</a:t>
                      </a:r>
                    </a:p>
                  </a:txBody>
                  <a:tcPr marL="0" marR="0" marT="0" marB="0" horzOverflow="overflow"/>
                </a:tc>
                <a:tc>
                  <a:txBody>
                    <a:bodyPr/>
                    <a:lstStyle/>
                    <a:p>
                      <a:pPr algn="l">
                        <a:lnSpc>
                          <a:spcPct val="115000"/>
                        </a:lnSpc>
                        <a:spcBef>
                          <a:spcPts val="1200"/>
                        </a:spcBef>
                        <a:defRPr sz="1800"/>
                      </a:pPr>
                      <a:r>
                        <a:rPr sz="1400">
                          <a:solidFill>
                            <a:sysClr val="windowText" lastClr="000000"/>
                          </a:solidFill>
                        </a:rPr>
                        <a:t>Tod Jesu</a:t>
                      </a: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Überwindung</a:t>
                      </a:r>
                      <a:r>
                        <a:rPr sz="1400" dirty="0">
                          <a:solidFill>
                            <a:sysClr val="windowText" lastClr="000000"/>
                          </a:solidFill>
                        </a:rPr>
                        <a:t> des </a:t>
                      </a:r>
                      <a:r>
                        <a:rPr sz="1400" dirty="0" err="1">
                          <a:solidFill>
                            <a:sysClr val="windowText" lastClr="000000"/>
                          </a:solidFill>
                        </a:rPr>
                        <a:t>Todes</a:t>
                      </a:r>
                      <a:endParaRPr sz="1400" dirty="0">
                        <a:solidFill>
                          <a:sysClr val="windowText" lastClr="000000"/>
                        </a:solidFill>
                      </a:endParaRPr>
                    </a:p>
                  </a:txBody>
                  <a:tcPr marL="0" marR="0" marT="0" marB="0" horzOverflow="overflow"/>
                </a:tc>
              </a:tr>
            </a:tbl>
          </a:graphicData>
        </a:graphic>
      </p:graphicFrame>
    </p:spTree>
    <p:extLst>
      <p:ext uri="{BB962C8B-B14F-4D97-AF65-F5344CB8AC3E}">
        <p14:creationId xmlns:p14="http://schemas.microsoft.com/office/powerpoint/2010/main" val="2005305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Autofit/>
          </a:bodyPr>
          <a:lstStyle/>
          <a:p>
            <a:r>
              <a:rPr lang="de-DE" sz="2700" dirty="0" smtClean="0"/>
              <a:t>Niveaustufen von Aufgaben</a:t>
            </a:r>
            <a:endParaRPr lang="de-DE" sz="2700" dirty="0"/>
          </a:p>
        </p:txBody>
      </p:sp>
      <p:sp>
        <p:nvSpPr>
          <p:cNvPr id="6" name="Foliennummernplatzhalter 5"/>
          <p:cNvSpPr>
            <a:spLocks noGrp="1"/>
          </p:cNvSpPr>
          <p:nvPr>
            <p:ph type="sldNum" sz="quarter" idx="21"/>
          </p:nvPr>
        </p:nvSpPr>
        <p:spPr/>
        <p:txBody>
          <a:bodyPr/>
          <a:lstStyle/>
          <a:p>
            <a:fld id="{0C15BA05-4F3C-6B48-BDE8-D17F36566C7B}" type="slidenum">
              <a:rPr lang="de-DE" smtClean="0"/>
              <a:pPr/>
              <a:t>12</a:t>
            </a:fld>
            <a:endParaRPr lang="de-DE" dirty="0"/>
          </a:p>
        </p:txBody>
      </p:sp>
    </p:spTree>
    <p:extLst>
      <p:ext uri="{BB962C8B-B14F-4D97-AF65-F5344CB8AC3E}">
        <p14:creationId xmlns:p14="http://schemas.microsoft.com/office/powerpoint/2010/main" val="2005305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Autofit/>
          </a:bodyPr>
          <a:lstStyle/>
          <a:p>
            <a:r>
              <a:rPr lang="de-DE" sz="2700" dirty="0" smtClean="0"/>
              <a:t>Anforderungssituationen</a:t>
            </a:r>
            <a:endParaRPr lang="de-DE" sz="2700" dirty="0"/>
          </a:p>
        </p:txBody>
      </p:sp>
      <p:sp>
        <p:nvSpPr>
          <p:cNvPr id="6" name="Foliennummernplatzhalter 5"/>
          <p:cNvSpPr>
            <a:spLocks noGrp="1"/>
          </p:cNvSpPr>
          <p:nvPr>
            <p:ph type="sldNum" sz="quarter" idx="21"/>
          </p:nvPr>
        </p:nvSpPr>
        <p:spPr/>
        <p:txBody>
          <a:bodyPr/>
          <a:lstStyle/>
          <a:p>
            <a:fld id="{0C15BA05-4F3C-6B48-BDE8-D17F36566C7B}" type="slidenum">
              <a:rPr lang="de-DE" smtClean="0"/>
              <a:pPr/>
              <a:t>13</a:t>
            </a:fld>
            <a:endParaRPr lang="de-DE" dirty="0"/>
          </a:p>
        </p:txBody>
      </p:sp>
      <p:sp>
        <p:nvSpPr>
          <p:cNvPr id="4" name="Shape 225"/>
          <p:cNvSpPr/>
          <p:nvPr/>
        </p:nvSpPr>
        <p:spPr>
          <a:xfrm>
            <a:off x="434976" y="2144516"/>
            <a:ext cx="7283423" cy="350865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indent="-342900">
              <a:buSzPct val="100000"/>
              <a:buFont typeface="Symbol"/>
              <a:buChar char="−"/>
            </a:pPr>
            <a:r>
              <a:rPr dirty="0" err="1">
                <a:solidFill>
                  <a:srgbClr val="080808"/>
                </a:solidFill>
              </a:rPr>
              <a:t>Reproduktion</a:t>
            </a:r>
            <a:r>
              <a:rPr dirty="0">
                <a:solidFill>
                  <a:srgbClr val="080808"/>
                </a:solidFill>
              </a:rPr>
              <a:t>: </a:t>
            </a:r>
            <a:r>
              <a:rPr dirty="0" err="1">
                <a:solidFill>
                  <a:srgbClr val="080808"/>
                </a:solidFill>
              </a:rPr>
              <a:t>Wiedergabe</a:t>
            </a:r>
            <a:r>
              <a:rPr dirty="0">
                <a:solidFill>
                  <a:srgbClr val="080808"/>
                </a:solidFill>
              </a:rPr>
              <a:t> von </a:t>
            </a:r>
            <a:r>
              <a:rPr dirty="0" err="1">
                <a:solidFill>
                  <a:srgbClr val="080808"/>
                </a:solidFill>
              </a:rPr>
              <a:t>Inhalten</a:t>
            </a:r>
            <a:r>
              <a:rPr dirty="0">
                <a:solidFill>
                  <a:srgbClr val="080808"/>
                </a:solidFill>
              </a:rPr>
              <a:t> </a:t>
            </a:r>
          </a:p>
          <a:p>
            <a:pPr marL="342900" indent="-342900">
              <a:buSzPct val="100000"/>
              <a:buFont typeface="Symbol"/>
              <a:buChar char="−"/>
            </a:pPr>
            <a:r>
              <a:rPr dirty="0" err="1">
                <a:solidFill>
                  <a:srgbClr val="080808"/>
                </a:solidFill>
              </a:rPr>
              <a:t>Reorganisation</a:t>
            </a:r>
            <a:r>
              <a:rPr dirty="0">
                <a:solidFill>
                  <a:srgbClr val="080808"/>
                </a:solidFill>
              </a:rPr>
              <a:t>: </a:t>
            </a:r>
            <a:r>
              <a:rPr dirty="0" err="1">
                <a:solidFill>
                  <a:srgbClr val="080808"/>
                </a:solidFill>
              </a:rPr>
              <a:t>Übertragen</a:t>
            </a:r>
            <a:r>
              <a:rPr dirty="0">
                <a:solidFill>
                  <a:srgbClr val="080808"/>
                </a:solidFill>
              </a:rPr>
              <a:t> von </a:t>
            </a:r>
            <a:r>
              <a:rPr dirty="0" err="1">
                <a:solidFill>
                  <a:srgbClr val="080808"/>
                </a:solidFill>
              </a:rPr>
              <a:t>Strukturen</a:t>
            </a:r>
            <a:r>
              <a:rPr dirty="0">
                <a:solidFill>
                  <a:srgbClr val="080808"/>
                </a:solidFill>
              </a:rPr>
              <a:t> (</a:t>
            </a:r>
            <a:r>
              <a:rPr dirty="0" err="1">
                <a:solidFill>
                  <a:srgbClr val="080808"/>
                </a:solidFill>
              </a:rPr>
              <a:t>Vergleich</a:t>
            </a:r>
            <a:r>
              <a:rPr dirty="0">
                <a:solidFill>
                  <a:srgbClr val="080808"/>
                </a:solidFill>
              </a:rPr>
              <a:t>)</a:t>
            </a:r>
          </a:p>
          <a:p>
            <a:pPr marL="342900" indent="-342900">
              <a:buSzPct val="100000"/>
              <a:buFont typeface="Symbol"/>
              <a:buChar char="−"/>
            </a:pPr>
            <a:r>
              <a:rPr dirty="0" err="1">
                <a:solidFill>
                  <a:srgbClr val="080808"/>
                </a:solidFill>
              </a:rPr>
              <a:t>Anwendung</a:t>
            </a:r>
            <a:r>
              <a:rPr dirty="0">
                <a:solidFill>
                  <a:srgbClr val="080808"/>
                </a:solidFill>
              </a:rPr>
              <a:t>/Transfer/</a:t>
            </a:r>
            <a:r>
              <a:rPr dirty="0" err="1">
                <a:solidFill>
                  <a:srgbClr val="080808"/>
                </a:solidFill>
              </a:rPr>
              <a:t>Problemlösung</a:t>
            </a:r>
            <a:r>
              <a:rPr dirty="0">
                <a:solidFill>
                  <a:srgbClr val="080808"/>
                </a:solidFill>
              </a:rPr>
              <a:t>/</a:t>
            </a:r>
            <a:r>
              <a:rPr dirty="0" err="1">
                <a:solidFill>
                  <a:srgbClr val="080808"/>
                </a:solidFill>
              </a:rPr>
              <a:t>Reflexion</a:t>
            </a:r>
            <a:r>
              <a:rPr dirty="0">
                <a:solidFill>
                  <a:srgbClr val="080808"/>
                </a:solidFill>
              </a:rPr>
              <a:t> </a:t>
            </a:r>
            <a:r>
              <a:rPr dirty="0">
                <a:solidFill>
                  <a:srgbClr val="080808"/>
                </a:solidFill>
                <a:latin typeface="Wingdings"/>
                <a:ea typeface="Wingdings"/>
                <a:cs typeface="Wingdings"/>
                <a:sym typeface="Wingdings"/>
              </a:rPr>
              <a:t></a:t>
            </a:r>
          </a:p>
          <a:p>
            <a:pPr marL="342900" indent="-342900">
              <a:buSzPct val="100000"/>
              <a:buFont typeface="Symbol"/>
              <a:buChar char="−"/>
              <a:defRPr sz="2400"/>
            </a:pPr>
            <a:endParaRPr dirty="0">
              <a:solidFill>
                <a:srgbClr val="080808"/>
              </a:solidFill>
              <a:latin typeface="Wingdings"/>
              <a:ea typeface="Wingdings"/>
              <a:cs typeface="Wingdings"/>
              <a:sym typeface="Wingdings"/>
            </a:endParaRPr>
          </a:p>
          <a:p>
            <a:pPr lvl="2"/>
            <a:r>
              <a:rPr dirty="0">
                <a:solidFill>
                  <a:srgbClr val="080808"/>
                </a:solidFill>
              </a:rPr>
              <a:t>Der in der </a:t>
            </a:r>
            <a:r>
              <a:rPr dirty="0" err="1">
                <a:solidFill>
                  <a:srgbClr val="080808"/>
                </a:solidFill>
              </a:rPr>
              <a:t>Lernaufgabe</a:t>
            </a:r>
            <a:r>
              <a:rPr dirty="0">
                <a:solidFill>
                  <a:srgbClr val="080808"/>
                </a:solidFill>
              </a:rPr>
              <a:t> </a:t>
            </a:r>
            <a:r>
              <a:rPr dirty="0" err="1">
                <a:solidFill>
                  <a:srgbClr val="080808"/>
                </a:solidFill>
              </a:rPr>
              <a:t>erkannte</a:t>
            </a:r>
            <a:r>
              <a:rPr dirty="0">
                <a:solidFill>
                  <a:srgbClr val="080808"/>
                </a:solidFill>
              </a:rPr>
              <a:t> </a:t>
            </a:r>
            <a:r>
              <a:rPr dirty="0" err="1">
                <a:solidFill>
                  <a:srgbClr val="080808"/>
                </a:solidFill>
              </a:rPr>
              <a:t>Grundgedanken</a:t>
            </a:r>
            <a:r>
              <a:rPr dirty="0">
                <a:solidFill>
                  <a:srgbClr val="080808"/>
                </a:solidFill>
              </a:rPr>
              <a:t> </a:t>
            </a:r>
            <a:r>
              <a:rPr dirty="0" err="1">
                <a:solidFill>
                  <a:srgbClr val="080808"/>
                </a:solidFill>
              </a:rPr>
              <a:t>wird</a:t>
            </a:r>
            <a:r>
              <a:rPr dirty="0">
                <a:solidFill>
                  <a:srgbClr val="080808"/>
                </a:solidFill>
              </a:rPr>
              <a:t> </a:t>
            </a:r>
            <a:r>
              <a:rPr dirty="0" err="1">
                <a:solidFill>
                  <a:srgbClr val="080808"/>
                </a:solidFill>
              </a:rPr>
              <a:t>umgesetzt</a:t>
            </a:r>
            <a:r>
              <a:rPr dirty="0">
                <a:solidFill>
                  <a:srgbClr val="080808"/>
                </a:solidFill>
              </a:rPr>
              <a:t> und </a:t>
            </a:r>
            <a:r>
              <a:rPr dirty="0" err="1">
                <a:solidFill>
                  <a:srgbClr val="080808"/>
                </a:solidFill>
              </a:rPr>
              <a:t>zur</a:t>
            </a:r>
            <a:r>
              <a:rPr dirty="0">
                <a:solidFill>
                  <a:srgbClr val="080808"/>
                </a:solidFill>
              </a:rPr>
              <a:t> </a:t>
            </a:r>
            <a:r>
              <a:rPr dirty="0" err="1">
                <a:solidFill>
                  <a:srgbClr val="080808"/>
                </a:solidFill>
              </a:rPr>
              <a:t>Anwendung</a:t>
            </a:r>
            <a:r>
              <a:rPr dirty="0">
                <a:solidFill>
                  <a:srgbClr val="080808"/>
                </a:solidFill>
              </a:rPr>
              <a:t> </a:t>
            </a:r>
            <a:r>
              <a:rPr dirty="0" err="1">
                <a:solidFill>
                  <a:srgbClr val="080808"/>
                </a:solidFill>
              </a:rPr>
              <a:t>gebracht</a:t>
            </a:r>
            <a:r>
              <a:rPr dirty="0">
                <a:solidFill>
                  <a:srgbClr val="080808"/>
                </a:solidFill>
              </a:rPr>
              <a:t>. </a:t>
            </a:r>
            <a:r>
              <a:rPr dirty="0" err="1">
                <a:solidFill>
                  <a:srgbClr val="080808"/>
                </a:solidFill>
              </a:rPr>
              <a:t>Es</a:t>
            </a:r>
            <a:r>
              <a:rPr dirty="0">
                <a:solidFill>
                  <a:srgbClr val="080808"/>
                </a:solidFill>
              </a:rPr>
              <a:t> </a:t>
            </a:r>
            <a:r>
              <a:rPr dirty="0" err="1">
                <a:solidFill>
                  <a:srgbClr val="080808"/>
                </a:solidFill>
              </a:rPr>
              <a:t>wird</a:t>
            </a:r>
            <a:r>
              <a:rPr dirty="0">
                <a:solidFill>
                  <a:srgbClr val="080808"/>
                </a:solidFill>
              </a:rPr>
              <a:t> in </a:t>
            </a:r>
            <a:r>
              <a:rPr dirty="0" err="1">
                <a:solidFill>
                  <a:srgbClr val="080808"/>
                </a:solidFill>
              </a:rPr>
              <a:t>neue</a:t>
            </a:r>
            <a:r>
              <a:rPr dirty="0">
                <a:solidFill>
                  <a:srgbClr val="080808"/>
                </a:solidFill>
              </a:rPr>
              <a:t> </a:t>
            </a:r>
            <a:r>
              <a:rPr dirty="0" err="1">
                <a:solidFill>
                  <a:srgbClr val="080808"/>
                </a:solidFill>
              </a:rPr>
              <a:t>Kontexte</a:t>
            </a:r>
            <a:r>
              <a:rPr dirty="0">
                <a:solidFill>
                  <a:srgbClr val="080808"/>
                </a:solidFill>
              </a:rPr>
              <a:t> </a:t>
            </a:r>
            <a:r>
              <a:rPr dirty="0" err="1">
                <a:solidFill>
                  <a:srgbClr val="080808"/>
                </a:solidFill>
              </a:rPr>
              <a:t>gestellt</a:t>
            </a:r>
            <a:r>
              <a:rPr dirty="0">
                <a:solidFill>
                  <a:srgbClr val="080808"/>
                </a:solidFill>
              </a:rPr>
              <a:t> und </a:t>
            </a:r>
            <a:r>
              <a:rPr dirty="0" err="1">
                <a:solidFill>
                  <a:srgbClr val="080808"/>
                </a:solidFill>
              </a:rPr>
              <a:t>dient</a:t>
            </a:r>
            <a:r>
              <a:rPr dirty="0">
                <a:solidFill>
                  <a:srgbClr val="080808"/>
                </a:solidFill>
              </a:rPr>
              <a:t> </a:t>
            </a:r>
            <a:r>
              <a:rPr dirty="0" err="1">
                <a:solidFill>
                  <a:srgbClr val="080808"/>
                </a:solidFill>
              </a:rPr>
              <a:t>dort</a:t>
            </a:r>
            <a:r>
              <a:rPr dirty="0">
                <a:solidFill>
                  <a:srgbClr val="080808"/>
                </a:solidFill>
              </a:rPr>
              <a:t> </a:t>
            </a:r>
            <a:r>
              <a:rPr dirty="0" err="1">
                <a:solidFill>
                  <a:srgbClr val="080808"/>
                </a:solidFill>
              </a:rPr>
              <a:t>als</a:t>
            </a:r>
            <a:r>
              <a:rPr dirty="0">
                <a:solidFill>
                  <a:srgbClr val="080808"/>
                </a:solidFill>
              </a:rPr>
              <a:t> </a:t>
            </a:r>
            <a:r>
              <a:rPr dirty="0" err="1">
                <a:solidFill>
                  <a:srgbClr val="080808"/>
                </a:solidFill>
              </a:rPr>
              <a:t>Schlüssel</a:t>
            </a:r>
            <a:r>
              <a:rPr dirty="0">
                <a:solidFill>
                  <a:srgbClr val="080808"/>
                </a:solidFill>
              </a:rPr>
              <a:t> </a:t>
            </a:r>
            <a:r>
              <a:rPr dirty="0" err="1">
                <a:solidFill>
                  <a:srgbClr val="080808"/>
                </a:solidFill>
              </a:rPr>
              <a:t>zur</a:t>
            </a:r>
            <a:r>
              <a:rPr dirty="0">
                <a:solidFill>
                  <a:srgbClr val="080808"/>
                </a:solidFill>
              </a:rPr>
              <a:t> </a:t>
            </a:r>
            <a:r>
              <a:rPr dirty="0" err="1">
                <a:solidFill>
                  <a:srgbClr val="080808"/>
                </a:solidFill>
              </a:rPr>
              <a:t>Problemlösung</a:t>
            </a:r>
            <a:r>
              <a:rPr dirty="0">
                <a:solidFill>
                  <a:srgbClr val="080808"/>
                </a:solidFill>
              </a:rPr>
              <a:t> – das </a:t>
            </a:r>
            <a:r>
              <a:rPr dirty="0" err="1">
                <a:solidFill>
                  <a:srgbClr val="080808"/>
                </a:solidFill>
              </a:rPr>
              <a:t>heißt</a:t>
            </a:r>
            <a:r>
              <a:rPr dirty="0">
                <a:solidFill>
                  <a:srgbClr val="080808"/>
                </a:solidFill>
              </a:rPr>
              <a:t> </a:t>
            </a:r>
            <a:r>
              <a:rPr dirty="0" err="1">
                <a:solidFill>
                  <a:srgbClr val="080808"/>
                </a:solidFill>
              </a:rPr>
              <a:t>zur</a:t>
            </a:r>
            <a:r>
              <a:rPr dirty="0">
                <a:solidFill>
                  <a:srgbClr val="080808"/>
                </a:solidFill>
              </a:rPr>
              <a:t> </a:t>
            </a:r>
            <a:r>
              <a:rPr dirty="0" err="1">
                <a:solidFill>
                  <a:srgbClr val="080808"/>
                </a:solidFill>
              </a:rPr>
              <a:t>Bewältigung</a:t>
            </a:r>
            <a:r>
              <a:rPr dirty="0">
                <a:solidFill>
                  <a:srgbClr val="080808"/>
                </a:solidFill>
              </a:rPr>
              <a:t> </a:t>
            </a:r>
            <a:r>
              <a:rPr dirty="0" err="1">
                <a:solidFill>
                  <a:srgbClr val="080808"/>
                </a:solidFill>
              </a:rPr>
              <a:t>einer</a:t>
            </a:r>
            <a:r>
              <a:rPr dirty="0">
                <a:solidFill>
                  <a:srgbClr val="080808"/>
                </a:solidFill>
              </a:rPr>
              <a:t> </a:t>
            </a:r>
            <a:r>
              <a:rPr dirty="0" err="1">
                <a:solidFill>
                  <a:srgbClr val="080808"/>
                </a:solidFill>
              </a:rPr>
              <a:t>neuen</a:t>
            </a:r>
            <a:r>
              <a:rPr dirty="0">
                <a:solidFill>
                  <a:srgbClr val="080808"/>
                </a:solidFill>
              </a:rPr>
              <a:t> </a:t>
            </a:r>
            <a:r>
              <a:rPr dirty="0" err="1">
                <a:solidFill>
                  <a:srgbClr val="080808"/>
                </a:solidFill>
              </a:rPr>
              <a:t>Herausforderung</a:t>
            </a:r>
            <a:r>
              <a:rPr dirty="0">
                <a:solidFill>
                  <a:srgbClr val="080808"/>
                </a:solidFill>
              </a:rPr>
              <a:t>. </a:t>
            </a:r>
          </a:p>
          <a:p>
            <a:pPr lvl="2"/>
            <a:endParaRPr dirty="0">
              <a:solidFill>
                <a:srgbClr val="080808"/>
              </a:solidFill>
            </a:endParaRPr>
          </a:p>
          <a:p>
            <a:pPr lvl="2"/>
            <a:r>
              <a:rPr dirty="0" err="1">
                <a:solidFill>
                  <a:srgbClr val="080808"/>
                </a:solidFill>
              </a:rPr>
              <a:t>Dieser</a:t>
            </a:r>
            <a:r>
              <a:rPr dirty="0">
                <a:solidFill>
                  <a:srgbClr val="080808"/>
                </a:solidFill>
              </a:rPr>
              <a:t> </a:t>
            </a:r>
            <a:r>
              <a:rPr dirty="0" err="1">
                <a:solidFill>
                  <a:srgbClr val="080808"/>
                </a:solidFill>
              </a:rPr>
              <a:t>Schritt</a:t>
            </a:r>
            <a:r>
              <a:rPr dirty="0">
                <a:solidFill>
                  <a:srgbClr val="080808"/>
                </a:solidFill>
              </a:rPr>
              <a:t> der </a:t>
            </a:r>
            <a:r>
              <a:rPr dirty="0" err="1">
                <a:solidFill>
                  <a:srgbClr val="080808"/>
                </a:solidFill>
              </a:rPr>
              <a:t>Umsetzung</a:t>
            </a:r>
            <a:r>
              <a:rPr dirty="0">
                <a:solidFill>
                  <a:srgbClr val="080808"/>
                </a:solidFill>
              </a:rPr>
              <a:t> in </a:t>
            </a:r>
            <a:r>
              <a:rPr dirty="0" err="1">
                <a:solidFill>
                  <a:srgbClr val="080808"/>
                </a:solidFill>
              </a:rPr>
              <a:t>neuen</a:t>
            </a:r>
            <a:r>
              <a:rPr dirty="0">
                <a:solidFill>
                  <a:srgbClr val="080808"/>
                </a:solidFill>
              </a:rPr>
              <a:t> </a:t>
            </a:r>
            <a:r>
              <a:rPr dirty="0" err="1">
                <a:solidFill>
                  <a:srgbClr val="080808"/>
                </a:solidFill>
              </a:rPr>
              <a:t>Zusammenhängen</a:t>
            </a:r>
            <a:r>
              <a:rPr dirty="0">
                <a:solidFill>
                  <a:srgbClr val="080808"/>
                </a:solidFill>
              </a:rPr>
              <a:t> </a:t>
            </a:r>
            <a:r>
              <a:rPr dirty="0" err="1">
                <a:solidFill>
                  <a:srgbClr val="080808"/>
                </a:solidFill>
              </a:rPr>
              <a:t>kennzeichnet</a:t>
            </a:r>
            <a:r>
              <a:rPr dirty="0">
                <a:solidFill>
                  <a:srgbClr val="080808"/>
                </a:solidFill>
              </a:rPr>
              <a:t> den </a:t>
            </a:r>
            <a:r>
              <a:rPr dirty="0" err="1">
                <a:solidFill>
                  <a:srgbClr val="080808"/>
                </a:solidFill>
              </a:rPr>
              <a:t>kompetenzorientierten</a:t>
            </a:r>
            <a:r>
              <a:rPr dirty="0">
                <a:solidFill>
                  <a:srgbClr val="080808"/>
                </a:solidFill>
              </a:rPr>
              <a:t> </a:t>
            </a:r>
            <a:r>
              <a:rPr dirty="0" err="1">
                <a:solidFill>
                  <a:srgbClr val="080808"/>
                </a:solidFill>
              </a:rPr>
              <a:t>Lernansatz</a:t>
            </a:r>
            <a:r>
              <a:rPr dirty="0">
                <a:solidFill>
                  <a:srgbClr val="080808"/>
                </a:solidFill>
              </a:rPr>
              <a:t>.</a:t>
            </a:r>
          </a:p>
        </p:txBody>
      </p:sp>
    </p:spTree>
    <p:extLst>
      <p:ext uri="{BB962C8B-B14F-4D97-AF65-F5344CB8AC3E}">
        <p14:creationId xmlns:p14="http://schemas.microsoft.com/office/powerpoint/2010/main" val="200530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4">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iterate>
                                    <p:tmAbs val="0"/>
                                  </p:iterate>
                                  <p:childTnLst>
                                    <p:set>
                                      <p:cBhvr>
                                        <p:cTn id="19" fill="hold"/>
                                        <p:tgtEl>
                                          <p:spTgt spid="4">
                                            <p:txEl>
                                              <p:pRg st="3" end="3"/>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iterate>
                                    <p:tmAbs val="0"/>
                                  </p:iterate>
                                  <p:childTnLst>
                                    <p:set>
                                      <p:cBhvr>
                                        <p:cTn id="22" fill="hold"/>
                                        <p:tgtEl>
                                          <p:spTgt spid="4">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iterate>
                                    <p:tmAbs val="0"/>
                                  </p:iterate>
                                  <p:childTnLst>
                                    <p:set>
                                      <p:cBhvr>
                                        <p:cTn id="25" fill="hold"/>
                                        <p:tgtEl>
                                          <p:spTgt spid="4">
                                            <p:txEl>
                                              <p:pRg st="5" end="5"/>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iterate>
                                    <p:tmAbs val="0"/>
                                  </p:iterate>
                                  <p:childTnLst>
                                    <p:set>
                                      <p:cBhvr>
                                        <p:cTn id="28" fill="hold"/>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4">
                                            <p:txEl>
                                              <p:charRg st="472" end="47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Autofit/>
          </a:bodyPr>
          <a:lstStyle/>
          <a:p>
            <a:r>
              <a:rPr lang="de-DE" sz="2700" dirty="0" smtClean="0"/>
              <a:t>Anforderungsbereich III</a:t>
            </a:r>
            <a:endParaRPr lang="de-DE" sz="2700" dirty="0"/>
          </a:p>
        </p:txBody>
      </p:sp>
      <p:sp>
        <p:nvSpPr>
          <p:cNvPr id="6" name="Foliennummernplatzhalter 5"/>
          <p:cNvSpPr>
            <a:spLocks noGrp="1"/>
          </p:cNvSpPr>
          <p:nvPr>
            <p:ph type="sldNum" sz="quarter" idx="21"/>
          </p:nvPr>
        </p:nvSpPr>
        <p:spPr/>
        <p:txBody>
          <a:bodyPr/>
          <a:lstStyle/>
          <a:p>
            <a:fld id="{0C15BA05-4F3C-6B48-BDE8-D17F36566C7B}" type="slidenum">
              <a:rPr lang="de-DE" smtClean="0"/>
              <a:pPr/>
              <a:t>14</a:t>
            </a:fld>
            <a:endParaRPr lang="de-DE" dirty="0"/>
          </a:p>
        </p:txBody>
      </p:sp>
      <p:pic>
        <p:nvPicPr>
          <p:cNvPr id="4" name="image5.jpg" descr="http://static.evangelisch.de/get/?daid=JAHkrIEGE2iXfA4b8nAd5FUE00068871&amp;dfid=i-201"/>
          <p:cNvPicPr>
            <a:picLocks noChangeAspect="1"/>
          </p:cNvPicPr>
          <p:nvPr/>
        </p:nvPicPr>
        <p:blipFill>
          <a:blip r:embed="rId3">
            <a:extLst/>
          </a:blip>
          <a:stretch>
            <a:fillRect/>
          </a:stretch>
        </p:blipFill>
        <p:spPr>
          <a:xfrm>
            <a:off x="2905549" y="2264394"/>
            <a:ext cx="5570539" cy="3132140"/>
          </a:xfrm>
          <a:prstGeom prst="rect">
            <a:avLst/>
          </a:prstGeom>
          <a:ln w="12700">
            <a:miter lim="400000"/>
          </a:ln>
        </p:spPr>
      </p:pic>
      <p:sp>
        <p:nvSpPr>
          <p:cNvPr id="5" name="Shape 231"/>
          <p:cNvSpPr/>
          <p:nvPr/>
        </p:nvSpPr>
        <p:spPr>
          <a:xfrm>
            <a:off x="323527" y="3079931"/>
            <a:ext cx="2582022" cy="156966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nchor="ctr">
            <a:spAutoFit/>
          </a:bodyPr>
          <a:lstStyle/>
          <a:p>
            <a:pPr>
              <a:defRPr sz="1600"/>
            </a:pPr>
            <a:r>
              <a:rPr dirty="0" err="1">
                <a:solidFill>
                  <a:srgbClr val="080808"/>
                </a:solidFill>
              </a:rPr>
              <a:t>Entscheide</a:t>
            </a:r>
            <a:r>
              <a:rPr dirty="0">
                <a:solidFill>
                  <a:srgbClr val="080808"/>
                </a:solidFill>
              </a:rPr>
              <a:t>, </a:t>
            </a:r>
            <a:r>
              <a:rPr dirty="0" err="1">
                <a:solidFill>
                  <a:srgbClr val="080808"/>
                </a:solidFill>
              </a:rPr>
              <a:t>ob</a:t>
            </a:r>
            <a:r>
              <a:rPr dirty="0">
                <a:solidFill>
                  <a:srgbClr val="080808"/>
                </a:solidFill>
              </a:rPr>
              <a:t> man </a:t>
            </a:r>
            <a:r>
              <a:rPr dirty="0" err="1">
                <a:solidFill>
                  <a:srgbClr val="080808"/>
                </a:solidFill>
              </a:rPr>
              <a:t>diesen</a:t>
            </a:r>
            <a:r>
              <a:rPr dirty="0">
                <a:solidFill>
                  <a:srgbClr val="080808"/>
                </a:solidFill>
              </a:rPr>
              <a:t> </a:t>
            </a:r>
            <a:r>
              <a:rPr dirty="0" err="1">
                <a:solidFill>
                  <a:srgbClr val="080808"/>
                </a:solidFill>
              </a:rPr>
              <a:t>Raum</a:t>
            </a:r>
            <a:r>
              <a:rPr dirty="0">
                <a:solidFill>
                  <a:srgbClr val="080808"/>
                </a:solidFill>
              </a:rPr>
              <a:t> </a:t>
            </a:r>
            <a:r>
              <a:rPr dirty="0" err="1">
                <a:solidFill>
                  <a:srgbClr val="080808"/>
                </a:solidFill>
              </a:rPr>
              <a:t>als</a:t>
            </a:r>
            <a:r>
              <a:rPr dirty="0">
                <a:solidFill>
                  <a:srgbClr val="080808"/>
                </a:solidFill>
              </a:rPr>
              <a:t> </a:t>
            </a:r>
            <a:r>
              <a:rPr dirty="0" err="1">
                <a:solidFill>
                  <a:srgbClr val="080808"/>
                </a:solidFill>
              </a:rPr>
              <a:t>Kirche</a:t>
            </a:r>
            <a:r>
              <a:rPr dirty="0">
                <a:solidFill>
                  <a:srgbClr val="080808"/>
                </a:solidFill>
              </a:rPr>
              <a:t> </a:t>
            </a:r>
            <a:r>
              <a:rPr dirty="0" err="1">
                <a:solidFill>
                  <a:srgbClr val="080808"/>
                </a:solidFill>
              </a:rPr>
              <a:t>bezeichnen</a:t>
            </a:r>
            <a:r>
              <a:rPr dirty="0">
                <a:solidFill>
                  <a:srgbClr val="080808"/>
                </a:solidFill>
              </a:rPr>
              <a:t> </a:t>
            </a:r>
            <a:r>
              <a:rPr dirty="0" err="1">
                <a:solidFill>
                  <a:srgbClr val="080808"/>
                </a:solidFill>
              </a:rPr>
              <a:t>kann</a:t>
            </a:r>
            <a:r>
              <a:rPr dirty="0">
                <a:solidFill>
                  <a:srgbClr val="080808"/>
                </a:solidFill>
              </a:rPr>
              <a:t>!</a:t>
            </a:r>
          </a:p>
          <a:p>
            <a:pPr>
              <a:defRPr sz="1600"/>
            </a:pPr>
            <a:endParaRPr dirty="0">
              <a:solidFill>
                <a:srgbClr val="080808"/>
              </a:solidFill>
            </a:endParaRPr>
          </a:p>
          <a:p>
            <a:pPr>
              <a:defRPr sz="1600"/>
            </a:pPr>
            <a:r>
              <a:rPr dirty="0" err="1">
                <a:solidFill>
                  <a:srgbClr val="080808"/>
                </a:solidFill>
              </a:rPr>
              <a:t>Begründe</a:t>
            </a:r>
            <a:r>
              <a:rPr dirty="0">
                <a:solidFill>
                  <a:srgbClr val="080808"/>
                </a:solidFill>
              </a:rPr>
              <a:t> </a:t>
            </a:r>
            <a:r>
              <a:rPr dirty="0" err="1">
                <a:solidFill>
                  <a:srgbClr val="080808"/>
                </a:solidFill>
              </a:rPr>
              <a:t>deine</a:t>
            </a:r>
            <a:r>
              <a:rPr dirty="0">
                <a:solidFill>
                  <a:srgbClr val="080808"/>
                </a:solidFill>
              </a:rPr>
              <a:t> </a:t>
            </a:r>
            <a:r>
              <a:rPr dirty="0" err="1">
                <a:solidFill>
                  <a:srgbClr val="080808"/>
                </a:solidFill>
              </a:rPr>
              <a:t>Entscheidung</a:t>
            </a:r>
            <a:r>
              <a:rPr dirty="0"/>
              <a:t>.</a:t>
            </a:r>
          </a:p>
        </p:txBody>
      </p:sp>
    </p:spTree>
    <p:extLst>
      <p:ext uri="{BB962C8B-B14F-4D97-AF65-F5344CB8AC3E}">
        <p14:creationId xmlns:p14="http://schemas.microsoft.com/office/powerpoint/2010/main" val="2005305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Autofit/>
          </a:bodyPr>
          <a:lstStyle/>
          <a:p>
            <a:r>
              <a:rPr lang="de-DE" sz="2700" dirty="0" smtClean="0"/>
              <a:t>Bestandteile einer Aufgabe</a:t>
            </a:r>
            <a:endParaRPr lang="de-DE" sz="2700" dirty="0"/>
          </a:p>
        </p:txBody>
      </p:sp>
      <p:sp>
        <p:nvSpPr>
          <p:cNvPr id="6" name="Foliennummernplatzhalter 5"/>
          <p:cNvSpPr>
            <a:spLocks noGrp="1"/>
          </p:cNvSpPr>
          <p:nvPr>
            <p:ph type="sldNum" sz="quarter" idx="21"/>
          </p:nvPr>
        </p:nvSpPr>
        <p:spPr/>
        <p:txBody>
          <a:bodyPr/>
          <a:lstStyle/>
          <a:p>
            <a:fld id="{0C15BA05-4F3C-6B48-BDE8-D17F36566C7B}" type="slidenum">
              <a:rPr lang="de-DE" smtClean="0"/>
              <a:pPr/>
              <a:t>15</a:t>
            </a:fld>
            <a:endParaRPr lang="de-DE" dirty="0"/>
          </a:p>
        </p:txBody>
      </p:sp>
      <p:sp>
        <p:nvSpPr>
          <p:cNvPr id="4" name="Shape 236"/>
          <p:cNvSpPr>
            <a:spLocks noGrp="1"/>
          </p:cNvSpPr>
          <p:nvPr>
            <p:ph type="body" idx="4294967295"/>
          </p:nvPr>
        </p:nvSpPr>
        <p:spPr>
          <a:xfrm>
            <a:off x="434976" y="2183381"/>
            <a:ext cx="7169995" cy="3713213"/>
          </a:xfrm>
          <a:prstGeom prst="rect">
            <a:avLst/>
          </a:prstGeom>
        </p:spPr>
        <p:txBody>
          <a:bodyPr/>
          <a:lstStyle/>
          <a:p>
            <a:pPr>
              <a:spcBef>
                <a:spcPts val="500"/>
              </a:spcBef>
              <a:defRPr sz="2100">
                <a:solidFill>
                  <a:srgbClr val="E74B8E"/>
                </a:solidFill>
              </a:defRPr>
            </a:pPr>
            <a:r>
              <a:rPr lang="de-DE" dirty="0" smtClean="0">
                <a:solidFill>
                  <a:srgbClr val="009DD1"/>
                </a:solidFill>
              </a:rPr>
              <a:t>- </a:t>
            </a:r>
            <a:r>
              <a:rPr dirty="0" err="1" smtClean="0">
                <a:solidFill>
                  <a:srgbClr val="009DD1"/>
                </a:solidFill>
              </a:rPr>
              <a:t>Bezugssystem</a:t>
            </a:r>
            <a:endParaRPr dirty="0">
              <a:solidFill>
                <a:srgbClr val="009DD1"/>
              </a:solidFill>
            </a:endParaRPr>
          </a:p>
          <a:p>
            <a:pPr>
              <a:spcBef>
                <a:spcPts val="500"/>
              </a:spcBef>
              <a:defRPr sz="2100"/>
            </a:pPr>
            <a:r>
              <a:rPr lang="de-DE" dirty="0" smtClean="0">
                <a:solidFill>
                  <a:srgbClr val="080808"/>
                </a:solidFill>
              </a:rPr>
              <a:t>- </a:t>
            </a:r>
            <a:r>
              <a:rPr dirty="0" smtClean="0">
                <a:solidFill>
                  <a:srgbClr val="080808"/>
                </a:solidFill>
              </a:rPr>
              <a:t>Material</a:t>
            </a:r>
            <a:endParaRPr sz="1800" dirty="0">
              <a:solidFill>
                <a:srgbClr val="080808"/>
              </a:solidFill>
            </a:endParaRPr>
          </a:p>
          <a:p>
            <a:pPr>
              <a:spcBef>
                <a:spcPts val="500"/>
              </a:spcBef>
              <a:defRPr sz="2100"/>
            </a:pPr>
            <a:r>
              <a:rPr lang="de-DE" dirty="0" smtClean="0">
                <a:solidFill>
                  <a:srgbClr val="080808"/>
                </a:solidFill>
              </a:rPr>
              <a:t>- </a:t>
            </a:r>
            <a:r>
              <a:rPr dirty="0" err="1" smtClean="0">
                <a:solidFill>
                  <a:srgbClr val="080808"/>
                </a:solidFill>
              </a:rPr>
              <a:t>Lösungsweg</a:t>
            </a:r>
            <a:endParaRPr dirty="0">
              <a:solidFill>
                <a:srgbClr val="080808"/>
              </a:solidFill>
            </a:endParaRPr>
          </a:p>
          <a:p>
            <a:pPr>
              <a:spcBef>
                <a:spcPts val="500"/>
              </a:spcBef>
              <a:defRPr sz="2100"/>
            </a:pPr>
            <a:r>
              <a:rPr lang="de-DE" dirty="0" smtClean="0">
                <a:solidFill>
                  <a:srgbClr val="080808"/>
                </a:solidFill>
              </a:rPr>
              <a:t>- </a:t>
            </a:r>
            <a:r>
              <a:rPr dirty="0" err="1" smtClean="0">
                <a:solidFill>
                  <a:srgbClr val="080808"/>
                </a:solidFill>
              </a:rPr>
              <a:t>Lösung</a:t>
            </a:r>
            <a:endParaRPr dirty="0">
              <a:solidFill>
                <a:srgbClr val="080808"/>
              </a:solidFill>
            </a:endParaRPr>
          </a:p>
        </p:txBody>
      </p:sp>
    </p:spTree>
    <p:extLst>
      <p:ext uri="{BB962C8B-B14F-4D97-AF65-F5344CB8AC3E}">
        <p14:creationId xmlns:p14="http://schemas.microsoft.com/office/powerpoint/2010/main" val="2005305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Autofit/>
          </a:bodyPr>
          <a:lstStyle/>
          <a:p>
            <a:r>
              <a:rPr lang="de-DE" sz="2700" dirty="0" smtClean="0"/>
              <a:t>Punktuelle Leistungsfeststellung</a:t>
            </a:r>
            <a:endParaRPr lang="de-DE" sz="2700" dirty="0"/>
          </a:p>
        </p:txBody>
      </p:sp>
      <p:sp>
        <p:nvSpPr>
          <p:cNvPr id="6" name="Foliennummernplatzhalter 5"/>
          <p:cNvSpPr>
            <a:spLocks noGrp="1"/>
          </p:cNvSpPr>
          <p:nvPr>
            <p:ph type="sldNum" sz="quarter" idx="21"/>
          </p:nvPr>
        </p:nvSpPr>
        <p:spPr/>
        <p:txBody>
          <a:bodyPr/>
          <a:lstStyle/>
          <a:p>
            <a:fld id="{0C15BA05-4F3C-6B48-BDE8-D17F36566C7B}" type="slidenum">
              <a:rPr lang="de-DE" smtClean="0"/>
              <a:pPr/>
              <a:t>16</a:t>
            </a:fld>
            <a:endParaRPr lang="de-DE" dirty="0"/>
          </a:p>
        </p:txBody>
      </p:sp>
      <p:sp>
        <p:nvSpPr>
          <p:cNvPr id="4" name="Shape 241"/>
          <p:cNvSpPr>
            <a:spLocks noGrp="1"/>
          </p:cNvSpPr>
          <p:nvPr>
            <p:ph type="body" sz="quarter" idx="1"/>
          </p:nvPr>
        </p:nvSpPr>
        <p:spPr>
          <a:xfrm>
            <a:off x="457200" y="1925141"/>
            <a:ext cx="4040188" cy="639763"/>
          </a:xfrm>
          <a:prstGeom prst="rect">
            <a:avLst/>
          </a:prstGeom>
          <a:solidFill>
            <a:schemeClr val="bg1"/>
          </a:solidFill>
        </p:spPr>
        <p:txBody>
          <a:bodyPr/>
          <a:lstStyle/>
          <a:p>
            <a:pPr>
              <a:spcBef>
                <a:spcPts val="400"/>
              </a:spcBef>
              <a:buFontTx/>
            </a:pPr>
            <a:r>
              <a:rPr sz="2000" dirty="0" err="1">
                <a:solidFill>
                  <a:srgbClr val="595959"/>
                </a:solidFill>
              </a:rPr>
              <a:t>Offene</a:t>
            </a:r>
            <a:r>
              <a:rPr sz="2000" dirty="0">
                <a:solidFill>
                  <a:srgbClr val="595959"/>
                </a:solidFill>
              </a:rPr>
              <a:t> </a:t>
            </a:r>
            <a:r>
              <a:rPr sz="2000" dirty="0" err="1">
                <a:solidFill>
                  <a:srgbClr val="595959"/>
                </a:solidFill>
              </a:rPr>
              <a:t>Aufgabe</a:t>
            </a:r>
            <a:r>
              <a:rPr sz="2000" dirty="0">
                <a:solidFill>
                  <a:srgbClr val="595959"/>
                </a:solidFill>
              </a:rPr>
              <a:t>			</a:t>
            </a:r>
          </a:p>
        </p:txBody>
      </p:sp>
      <p:sp>
        <p:nvSpPr>
          <p:cNvPr id="5" name="Shape 242"/>
          <p:cNvSpPr>
            <a:spLocks noGrp="1"/>
          </p:cNvSpPr>
          <p:nvPr>
            <p:ph type="body" idx="4294967295"/>
          </p:nvPr>
        </p:nvSpPr>
        <p:spPr>
          <a:xfrm>
            <a:off x="4645025" y="1916832"/>
            <a:ext cx="4041775" cy="639763"/>
          </a:xfrm>
          <a:prstGeom prst="rect">
            <a:avLst/>
          </a:prstGeom>
          <a:extLst>
            <a:ext uri="{C572A759-6A51-4108-AA02-DFA0A04FC94B}">
              <ma14:wrappingTextBoxFlag xmlns:ma14="http://schemas.microsoft.com/office/mac/drawingml/2011/main" xmlns="" val="1"/>
            </a:ext>
          </a:extLst>
        </p:spPr>
        <p:txBody>
          <a:bodyPr/>
          <a:lstStyle>
            <a:lvl1pPr marL="0" indent="0">
              <a:spcBef>
                <a:spcPts val="400"/>
              </a:spcBef>
              <a:buSzTx/>
              <a:buFontTx/>
              <a:buNone/>
              <a:defRPr sz="2000" b="1"/>
            </a:lvl1pPr>
          </a:lstStyle>
          <a:p>
            <a:r>
              <a:rPr dirty="0" err="1"/>
              <a:t>Geschlossene</a:t>
            </a:r>
            <a:r>
              <a:rPr dirty="0"/>
              <a:t> </a:t>
            </a:r>
            <a:r>
              <a:rPr dirty="0" err="1"/>
              <a:t>Aufgabe</a:t>
            </a:r>
            <a:endParaRPr dirty="0"/>
          </a:p>
        </p:txBody>
      </p:sp>
      <p:sp>
        <p:nvSpPr>
          <p:cNvPr id="7" name="Shape 243"/>
          <p:cNvSpPr/>
          <p:nvPr/>
        </p:nvSpPr>
        <p:spPr>
          <a:xfrm>
            <a:off x="457200" y="2646064"/>
            <a:ext cx="4040188" cy="286613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marL="342900" indent="-342900">
              <a:spcBef>
                <a:spcPts val="400"/>
              </a:spcBef>
              <a:buSzPct val="100000"/>
              <a:buFont typeface="Arial" panose="020B0604020202020204" pitchFamily="34" charset="0"/>
              <a:buChar char="•"/>
              <a:defRPr sz="2000"/>
            </a:pPr>
            <a:r>
              <a:rPr dirty="0" err="1">
                <a:solidFill>
                  <a:sysClr val="windowText" lastClr="000000"/>
                </a:solidFill>
              </a:rPr>
              <a:t>Fordert</a:t>
            </a:r>
            <a:r>
              <a:rPr dirty="0">
                <a:solidFill>
                  <a:sysClr val="windowText" lastClr="000000"/>
                </a:solidFill>
              </a:rPr>
              <a:t> </a:t>
            </a:r>
            <a:r>
              <a:rPr dirty="0" err="1">
                <a:solidFill>
                  <a:sysClr val="windowText" lastClr="000000"/>
                </a:solidFill>
              </a:rPr>
              <a:t>Textproduktion</a:t>
            </a:r>
            <a:endParaRPr sz="2400" dirty="0">
              <a:solidFill>
                <a:sysClr val="windowText" lastClr="000000"/>
              </a:solidFill>
              <a:latin typeface="Arial"/>
              <a:ea typeface="Arial"/>
              <a:cs typeface="Arial"/>
              <a:sym typeface="Arial"/>
            </a:endParaRPr>
          </a:p>
          <a:p>
            <a:pPr marL="342900" indent="-342900">
              <a:spcBef>
                <a:spcPts val="400"/>
              </a:spcBef>
              <a:buSzPct val="100000"/>
              <a:buFont typeface="Arial" panose="020B0604020202020204" pitchFamily="34" charset="0"/>
              <a:buChar char="•"/>
              <a:defRPr sz="2000"/>
            </a:pPr>
            <a:r>
              <a:rPr dirty="0" err="1">
                <a:solidFill>
                  <a:sysClr val="windowText" lastClr="000000"/>
                </a:solidFill>
              </a:rPr>
              <a:t>Erläutern</a:t>
            </a:r>
            <a:endParaRPr sz="2400" dirty="0">
              <a:solidFill>
                <a:sysClr val="windowText" lastClr="000000"/>
              </a:solidFill>
              <a:latin typeface="Arial"/>
              <a:ea typeface="Arial"/>
              <a:cs typeface="Arial"/>
              <a:sym typeface="Arial"/>
            </a:endParaRPr>
          </a:p>
          <a:p>
            <a:pPr marL="342900" indent="-342900">
              <a:spcBef>
                <a:spcPts val="400"/>
              </a:spcBef>
              <a:buSzPct val="100000"/>
              <a:buFont typeface="Arial" panose="020B0604020202020204" pitchFamily="34" charset="0"/>
              <a:buChar char="•"/>
              <a:defRPr sz="2000"/>
            </a:pPr>
            <a:r>
              <a:rPr dirty="0" err="1">
                <a:solidFill>
                  <a:sysClr val="windowText" lastClr="000000"/>
                </a:solidFill>
              </a:rPr>
              <a:t>Erörtern</a:t>
            </a:r>
            <a:endParaRPr sz="2400" dirty="0">
              <a:solidFill>
                <a:sysClr val="windowText" lastClr="000000"/>
              </a:solidFill>
              <a:latin typeface="Arial"/>
              <a:ea typeface="Arial"/>
              <a:cs typeface="Arial"/>
              <a:sym typeface="Arial"/>
            </a:endParaRPr>
          </a:p>
          <a:p>
            <a:pPr marL="342900" indent="-342900">
              <a:spcBef>
                <a:spcPts val="400"/>
              </a:spcBef>
              <a:buSzPct val="100000"/>
              <a:buFont typeface="Arial" panose="020B0604020202020204" pitchFamily="34" charset="0"/>
              <a:buChar char="•"/>
              <a:defRPr sz="2000"/>
            </a:pPr>
            <a:r>
              <a:rPr dirty="0" err="1">
                <a:solidFill>
                  <a:sysClr val="windowText" lastClr="000000"/>
                </a:solidFill>
              </a:rPr>
              <a:t>Stellung</a:t>
            </a:r>
            <a:r>
              <a:rPr dirty="0">
                <a:solidFill>
                  <a:sysClr val="windowText" lastClr="000000"/>
                </a:solidFill>
              </a:rPr>
              <a:t> </a:t>
            </a:r>
            <a:r>
              <a:rPr dirty="0" err="1">
                <a:solidFill>
                  <a:sysClr val="windowText" lastClr="000000"/>
                </a:solidFill>
              </a:rPr>
              <a:t>nehmen</a:t>
            </a:r>
            <a:r>
              <a:rPr dirty="0">
                <a:solidFill>
                  <a:sysClr val="windowText" lastClr="000000"/>
                </a:solidFill>
              </a:rPr>
              <a:t>… </a:t>
            </a:r>
            <a:endParaRPr sz="2400" dirty="0">
              <a:solidFill>
                <a:sysClr val="windowText" lastClr="000000"/>
              </a:solidFill>
              <a:latin typeface="Arial"/>
              <a:ea typeface="Arial"/>
              <a:cs typeface="Arial"/>
              <a:sym typeface="Arial"/>
            </a:endParaRPr>
          </a:p>
          <a:p>
            <a:pPr marL="342900" indent="-342900">
              <a:spcBef>
                <a:spcPts val="500"/>
              </a:spcBef>
              <a:buSzPct val="100000"/>
              <a:buFont typeface="Wingdings"/>
              <a:buChar char="▪"/>
              <a:defRPr sz="2000"/>
            </a:pPr>
            <a:endParaRPr sz="2400" dirty="0">
              <a:solidFill>
                <a:sysClr val="windowText" lastClr="000000"/>
              </a:solidFill>
              <a:latin typeface="Arial"/>
              <a:ea typeface="Arial"/>
              <a:cs typeface="Arial"/>
              <a:sym typeface="Arial"/>
            </a:endParaRPr>
          </a:p>
          <a:p>
            <a:pPr>
              <a:spcBef>
                <a:spcPts val="500"/>
              </a:spcBef>
              <a:buSzPct val="100000"/>
              <a:defRPr sz="2000"/>
            </a:pPr>
            <a:endParaRPr sz="2400" dirty="0">
              <a:solidFill>
                <a:sysClr val="windowText" lastClr="000000"/>
              </a:solidFill>
              <a:latin typeface="Arial"/>
              <a:ea typeface="Arial"/>
              <a:cs typeface="Arial"/>
              <a:sym typeface="Arial"/>
            </a:endParaRPr>
          </a:p>
          <a:p>
            <a:pPr>
              <a:spcBef>
                <a:spcPts val="400"/>
              </a:spcBef>
            </a:pPr>
            <a:r>
              <a:rPr dirty="0">
                <a:solidFill>
                  <a:sysClr val="windowText" lastClr="000000"/>
                </a:solidFill>
                <a:latin typeface="Wingdings"/>
                <a:ea typeface="Wingdings"/>
                <a:cs typeface="Wingdings"/>
                <a:sym typeface="Wingdings"/>
              </a:rPr>
              <a:t> </a:t>
            </a:r>
            <a:r>
              <a:rPr dirty="0" err="1">
                <a:solidFill>
                  <a:sysClr val="windowText" lastClr="000000"/>
                </a:solidFill>
              </a:rPr>
              <a:t>Schwierig</a:t>
            </a:r>
            <a:r>
              <a:rPr dirty="0">
                <a:solidFill>
                  <a:sysClr val="windowText" lastClr="000000"/>
                </a:solidFill>
              </a:rPr>
              <a:t> in der </a:t>
            </a:r>
            <a:r>
              <a:rPr dirty="0" err="1">
                <a:solidFill>
                  <a:sysClr val="windowText" lastClr="000000"/>
                </a:solidFill>
              </a:rPr>
              <a:t>Bewertung</a:t>
            </a:r>
            <a:r>
              <a:rPr sz="2000" dirty="0">
                <a:solidFill>
                  <a:sysClr val="windowText" lastClr="000000"/>
                </a:solidFill>
              </a:rPr>
              <a:t>	</a:t>
            </a:r>
          </a:p>
        </p:txBody>
      </p:sp>
      <p:sp>
        <p:nvSpPr>
          <p:cNvPr id="8" name="Shape 244"/>
          <p:cNvSpPr/>
          <p:nvPr/>
        </p:nvSpPr>
        <p:spPr>
          <a:xfrm>
            <a:off x="4645025" y="2718072"/>
            <a:ext cx="4041775" cy="277469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lnSpcReduction="10000"/>
          </a:bodyPr>
          <a:lstStyle/>
          <a:p>
            <a:pPr marL="342900" indent="-342900">
              <a:spcBef>
                <a:spcPts val="400"/>
              </a:spcBef>
              <a:buSzPct val="100000"/>
              <a:buFont typeface="Arial"/>
              <a:buChar char="•"/>
              <a:defRPr sz="2000"/>
            </a:pPr>
            <a:r>
              <a:rPr dirty="0" err="1">
                <a:solidFill>
                  <a:sysClr val="windowText" lastClr="000000"/>
                </a:solidFill>
              </a:rPr>
              <a:t>Fordert</a:t>
            </a:r>
            <a:r>
              <a:rPr dirty="0">
                <a:solidFill>
                  <a:sysClr val="windowText" lastClr="000000"/>
                </a:solidFill>
              </a:rPr>
              <a:t> </a:t>
            </a:r>
            <a:r>
              <a:rPr dirty="0" err="1">
                <a:solidFill>
                  <a:sysClr val="windowText" lastClr="000000"/>
                </a:solidFill>
              </a:rPr>
              <a:t>wenig</a:t>
            </a:r>
            <a:r>
              <a:rPr dirty="0">
                <a:solidFill>
                  <a:sysClr val="windowText" lastClr="000000"/>
                </a:solidFill>
              </a:rPr>
              <a:t> / </a:t>
            </a:r>
            <a:r>
              <a:rPr dirty="0" err="1">
                <a:solidFill>
                  <a:sysClr val="windowText" lastClr="000000"/>
                </a:solidFill>
              </a:rPr>
              <a:t>keine</a:t>
            </a:r>
            <a:r>
              <a:rPr dirty="0">
                <a:solidFill>
                  <a:sysClr val="windowText" lastClr="000000"/>
                </a:solidFill>
              </a:rPr>
              <a:t> </a:t>
            </a:r>
            <a:r>
              <a:rPr dirty="0" err="1">
                <a:solidFill>
                  <a:sysClr val="windowText" lastClr="000000"/>
                </a:solidFill>
              </a:rPr>
              <a:t>Textproduktion</a:t>
            </a:r>
            <a:endParaRPr sz="2400" dirty="0">
              <a:solidFill>
                <a:sysClr val="windowText" lastClr="000000"/>
              </a:solidFill>
              <a:latin typeface="Arial"/>
              <a:ea typeface="Arial"/>
              <a:cs typeface="Arial"/>
              <a:sym typeface="Arial"/>
            </a:endParaRPr>
          </a:p>
          <a:p>
            <a:pPr marL="342900" indent="-342900">
              <a:spcBef>
                <a:spcPts val="400"/>
              </a:spcBef>
              <a:buSzPct val="100000"/>
              <a:buFont typeface="Arial"/>
              <a:buChar char="•"/>
              <a:defRPr sz="2000"/>
            </a:pPr>
            <a:r>
              <a:rPr dirty="0" err="1">
                <a:solidFill>
                  <a:sysClr val="windowText" lastClr="000000"/>
                </a:solidFill>
              </a:rPr>
              <a:t>Ankreuzen</a:t>
            </a:r>
            <a:endParaRPr sz="2400" dirty="0">
              <a:solidFill>
                <a:sysClr val="windowText" lastClr="000000"/>
              </a:solidFill>
              <a:latin typeface="Arial"/>
              <a:ea typeface="Arial"/>
              <a:cs typeface="Arial"/>
              <a:sym typeface="Arial"/>
            </a:endParaRPr>
          </a:p>
          <a:p>
            <a:pPr marL="342900" indent="-342900">
              <a:spcBef>
                <a:spcPts val="400"/>
              </a:spcBef>
              <a:buSzPct val="100000"/>
              <a:buFont typeface="Arial"/>
              <a:buChar char="•"/>
              <a:defRPr sz="2000"/>
            </a:pPr>
            <a:r>
              <a:rPr dirty="0" err="1">
                <a:solidFill>
                  <a:sysClr val="windowText" lastClr="000000"/>
                </a:solidFill>
              </a:rPr>
              <a:t>Auswählen</a:t>
            </a:r>
            <a:endParaRPr sz="2400" dirty="0">
              <a:solidFill>
                <a:sysClr val="windowText" lastClr="000000"/>
              </a:solidFill>
              <a:latin typeface="Arial"/>
              <a:ea typeface="Arial"/>
              <a:cs typeface="Arial"/>
              <a:sym typeface="Arial"/>
            </a:endParaRPr>
          </a:p>
          <a:p>
            <a:pPr marL="342900" indent="-342900">
              <a:spcBef>
                <a:spcPts val="400"/>
              </a:spcBef>
              <a:buSzPct val="100000"/>
              <a:buFont typeface="Arial"/>
              <a:buChar char="•"/>
              <a:defRPr sz="2000"/>
            </a:pPr>
            <a:r>
              <a:rPr dirty="0" err="1">
                <a:solidFill>
                  <a:sysClr val="windowText" lastClr="000000"/>
                </a:solidFill>
              </a:rPr>
              <a:t>Markieren</a:t>
            </a:r>
            <a:endParaRPr sz="2400" dirty="0">
              <a:solidFill>
                <a:sysClr val="windowText" lastClr="000000"/>
              </a:solidFill>
              <a:latin typeface="Arial"/>
              <a:ea typeface="Arial"/>
              <a:cs typeface="Arial"/>
              <a:sym typeface="Arial"/>
            </a:endParaRPr>
          </a:p>
          <a:p>
            <a:pPr marL="342900" indent="-342900">
              <a:spcBef>
                <a:spcPts val="400"/>
              </a:spcBef>
              <a:buSzPct val="100000"/>
              <a:buFont typeface="Arial"/>
              <a:buChar char="•"/>
              <a:defRPr sz="2000"/>
            </a:pPr>
            <a:r>
              <a:rPr dirty="0">
                <a:solidFill>
                  <a:sysClr val="windowText" lastClr="000000"/>
                </a:solidFill>
              </a:rPr>
              <a:t>Multiple choice</a:t>
            </a:r>
          </a:p>
          <a:p>
            <a:pPr marL="342900" indent="-342900">
              <a:spcBef>
                <a:spcPts val="500"/>
              </a:spcBef>
              <a:buSzPct val="100000"/>
              <a:buFont typeface="Arial"/>
              <a:buChar char="•"/>
              <a:defRPr sz="2000"/>
            </a:pPr>
            <a:endParaRPr dirty="0">
              <a:solidFill>
                <a:sysClr val="windowText" lastClr="000000"/>
              </a:solidFill>
            </a:endParaRPr>
          </a:p>
          <a:p>
            <a:pPr>
              <a:spcBef>
                <a:spcPts val="400"/>
              </a:spcBef>
            </a:pPr>
            <a:r>
              <a:rPr dirty="0">
                <a:solidFill>
                  <a:sysClr val="windowText" lastClr="000000"/>
                </a:solidFill>
                <a:latin typeface="Wingdings"/>
                <a:ea typeface="Wingdings"/>
                <a:cs typeface="Wingdings"/>
                <a:sym typeface="Wingdings"/>
              </a:rPr>
              <a:t> </a:t>
            </a:r>
            <a:r>
              <a:rPr dirty="0" err="1">
                <a:solidFill>
                  <a:sysClr val="windowText" lastClr="000000"/>
                </a:solidFill>
              </a:rPr>
              <a:t>Schwierig</a:t>
            </a:r>
            <a:r>
              <a:rPr dirty="0">
                <a:solidFill>
                  <a:sysClr val="windowText" lastClr="000000"/>
                </a:solidFill>
              </a:rPr>
              <a:t> in der </a:t>
            </a:r>
            <a:r>
              <a:rPr dirty="0" err="1">
                <a:solidFill>
                  <a:sysClr val="windowText" lastClr="000000"/>
                </a:solidFill>
              </a:rPr>
              <a:t>Konstruktion</a:t>
            </a:r>
            <a:endParaRPr dirty="0">
              <a:solidFill>
                <a:sysClr val="windowText" lastClr="000000"/>
              </a:solidFill>
            </a:endParaRPr>
          </a:p>
        </p:txBody>
      </p:sp>
    </p:spTree>
    <p:extLst>
      <p:ext uri="{BB962C8B-B14F-4D97-AF65-F5344CB8AC3E}">
        <p14:creationId xmlns:p14="http://schemas.microsoft.com/office/powerpoint/2010/main" val="200530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4">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5">
                                            <p:bg/>
                                          </p:spTgt>
                                        </p:tgtEl>
                                        <p:attrNameLst>
                                          <p:attrName>style.visibility</p:attrName>
                                        </p:attrNameLst>
                                      </p:cBhvr>
                                      <p:to>
                                        <p:strVal val="visible"/>
                                      </p:to>
                                    </p:set>
                                  </p:childTnLst>
                                </p:cTn>
                              </p:par>
                              <p:par>
                                <p:cTn id="14" presetID="1" presetClass="entr" presetSubtype="0" fill="hold" grpId="0" nodeType="withEffect">
                                  <p:stCondLst>
                                    <p:cond delay="0"/>
                                  </p:stCondLst>
                                  <p:iterate>
                                    <p:tmAbs val="0"/>
                                  </p:iterate>
                                  <p:childTnLst>
                                    <p:set>
                                      <p:cBhvr>
                                        <p:cTn id="15" fill="hold"/>
                                        <p:tgtEl>
                                          <p:spTgt spid="5">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p:tmAbs val="0"/>
                                  </p:iterate>
                                  <p:childTnLst>
                                    <p:set>
                                      <p:cBhvr>
                                        <p:cTn id="19" fill="hold"/>
                                        <p:tgtEl>
                                          <p:spTgt spid="7">
                                            <p:bg/>
                                          </p:spTgt>
                                        </p:tgtEl>
                                        <p:attrNameLst>
                                          <p:attrName>style.visibility</p:attrName>
                                        </p:attrNameLst>
                                      </p:cBhvr>
                                      <p:to>
                                        <p:strVal val="visible"/>
                                      </p:to>
                                    </p:set>
                                  </p:childTnLst>
                                </p:cTn>
                              </p:par>
                              <p:par>
                                <p:cTn id="20" presetID="1" presetClass="entr" presetSubtype="0" fill="hold" grpId="0" nodeType="withEffect">
                                  <p:stCondLst>
                                    <p:cond delay="0"/>
                                  </p:stCondLst>
                                  <p:iterate>
                                    <p:tmAbs val="0"/>
                                  </p:iterate>
                                  <p:childTnLst>
                                    <p:set>
                                      <p:cBhvr>
                                        <p:cTn id="21" fill="hold"/>
                                        <p:tgtEl>
                                          <p:spTgt spid="7">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7">
                                            <p:txEl>
                                              <p:pRg st="1" end="1"/>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Abs val="0"/>
                                  </p:iterate>
                                  <p:childTnLst>
                                    <p:set>
                                      <p:cBhvr>
                                        <p:cTn id="29" fill="hold"/>
                                        <p:tgtEl>
                                          <p:spTgt spid="7">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p:tmAbs val="0"/>
                                  </p:iterate>
                                  <p:childTnLst>
                                    <p:set>
                                      <p:cBhvr>
                                        <p:cTn id="33" fill="hold"/>
                                        <p:tgtEl>
                                          <p:spTgt spid="7">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iterate>
                                    <p:tmAbs val="0"/>
                                  </p:iterate>
                                  <p:childTnLst>
                                    <p:set>
                                      <p:cBhvr>
                                        <p:cTn id="37" fill="hold"/>
                                        <p:tgtEl>
                                          <p:spTgt spid="7">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iterate>
                                    <p:tmAbs val="0"/>
                                  </p:iterate>
                                  <p:childTnLst>
                                    <p:set>
                                      <p:cBhvr>
                                        <p:cTn id="41" fill="hold"/>
                                        <p:tgtEl>
                                          <p:spTgt spid="8">
                                            <p:bg/>
                                          </p:spTgt>
                                        </p:tgtEl>
                                        <p:attrNameLst>
                                          <p:attrName>style.visibility</p:attrName>
                                        </p:attrNameLst>
                                      </p:cBhvr>
                                      <p:to>
                                        <p:strVal val="visible"/>
                                      </p:to>
                                    </p:set>
                                  </p:childTnLst>
                                </p:cTn>
                              </p:par>
                              <p:par>
                                <p:cTn id="42" presetID="1" presetClass="entr" presetSubtype="0" fill="hold" grpId="0" nodeType="withEffect">
                                  <p:stCondLst>
                                    <p:cond delay="0"/>
                                  </p:stCondLst>
                                  <p:iterate>
                                    <p:tmAbs val="0"/>
                                  </p:iterate>
                                  <p:childTnLst>
                                    <p:set>
                                      <p:cBhvr>
                                        <p:cTn id="43" fill="hold"/>
                                        <p:tgtEl>
                                          <p:spTgt spid="8">
                                            <p:txEl>
                                              <p:pRg st="0" end="0"/>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iterate>
                                    <p:tmAbs val="0"/>
                                  </p:iterate>
                                  <p:childTnLst>
                                    <p:set>
                                      <p:cBhvr>
                                        <p:cTn id="47" fill="hold"/>
                                        <p:tgtEl>
                                          <p:spTgt spid="8">
                                            <p:txEl>
                                              <p:pRg st="1" end="1"/>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iterate>
                                    <p:tmAbs val="0"/>
                                  </p:iterate>
                                  <p:childTnLst>
                                    <p:set>
                                      <p:cBhvr>
                                        <p:cTn id="51" fill="hold"/>
                                        <p:tgtEl>
                                          <p:spTgt spid="8">
                                            <p:txEl>
                                              <p:pRg st="2" end="2"/>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iterate>
                                    <p:tmAbs val="0"/>
                                  </p:iterate>
                                  <p:childTnLst>
                                    <p:set>
                                      <p:cBhvr>
                                        <p:cTn id="55" fill="hold"/>
                                        <p:tgtEl>
                                          <p:spTgt spid="8">
                                            <p:txEl>
                                              <p:pRg st="3" end="3"/>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iterate>
                                    <p:tmAbs val="0"/>
                                  </p:iterate>
                                  <p:childTnLst>
                                    <p:set>
                                      <p:cBhvr>
                                        <p:cTn id="59" fill="hold"/>
                                        <p:tgtEl>
                                          <p:spTgt spid="8">
                                            <p:txEl>
                                              <p:pRg st="4" end="4"/>
                                            </p:txEl>
                                          </p:spTgt>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0" nodeType="afterEffect">
                                  <p:stCondLst>
                                    <p:cond delay="0"/>
                                  </p:stCondLst>
                                  <p:iterate>
                                    <p:tmAbs val="0"/>
                                  </p:iterate>
                                  <p:childTnLst>
                                    <p:set>
                                      <p:cBhvr>
                                        <p:cTn id="62" fill="hold"/>
                                        <p:tgtEl>
                                          <p:spTgt spid="8">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iterate>
                                    <p:tmAbs val="0"/>
                                  </p:iterate>
                                  <p:childTnLst>
                                    <p:set>
                                      <p:cBhvr>
                                        <p:cTn id="66" fill="hold"/>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advAuto="0"/>
      <p:bldP spid="5" grpId="0" build="p" animBg="1" advAuto="0"/>
      <p:bldP spid="7" grpId="0" build="p" animBg="1" advAuto="0"/>
      <p:bldP spid="8" grpId="0" build="p"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Autofit/>
          </a:bodyPr>
          <a:lstStyle/>
          <a:p>
            <a:r>
              <a:rPr lang="de-DE" sz="2700" dirty="0" smtClean="0"/>
              <a:t>Geschlossene Aufgabe</a:t>
            </a:r>
            <a:endParaRPr lang="de-DE" sz="2700" dirty="0"/>
          </a:p>
        </p:txBody>
      </p:sp>
      <p:sp>
        <p:nvSpPr>
          <p:cNvPr id="6" name="Foliennummernplatzhalter 5"/>
          <p:cNvSpPr>
            <a:spLocks noGrp="1"/>
          </p:cNvSpPr>
          <p:nvPr>
            <p:ph type="sldNum" sz="quarter" idx="21"/>
          </p:nvPr>
        </p:nvSpPr>
        <p:spPr/>
        <p:txBody>
          <a:bodyPr/>
          <a:lstStyle/>
          <a:p>
            <a:fld id="{0C15BA05-4F3C-6B48-BDE8-D17F36566C7B}" type="slidenum">
              <a:rPr lang="de-DE" smtClean="0"/>
              <a:pPr/>
              <a:t>17</a:t>
            </a:fld>
            <a:endParaRPr lang="de-DE" dirty="0"/>
          </a:p>
        </p:txBody>
      </p:sp>
      <p:graphicFrame>
        <p:nvGraphicFramePr>
          <p:cNvPr id="4" name="Table 221"/>
          <p:cNvGraphicFramePr/>
          <p:nvPr>
            <p:extLst>
              <p:ext uri="{D42A27DB-BD31-4B8C-83A1-F6EECF244321}">
                <p14:modId xmlns:p14="http://schemas.microsoft.com/office/powerpoint/2010/main" val="2715881221"/>
              </p:ext>
            </p:extLst>
          </p:nvPr>
        </p:nvGraphicFramePr>
        <p:xfrm>
          <a:off x="1054063" y="2059336"/>
          <a:ext cx="7056784" cy="4164709"/>
        </p:xfrm>
        <a:graphic>
          <a:graphicData uri="http://schemas.openxmlformats.org/drawingml/2006/table">
            <a:tbl>
              <a:tblPr firstRow="1" firstCol="1" bandRow="1">
                <a:tableStyleId>{D7AC3CCA-C797-4891-BE02-D94E43425B78}</a:tableStyleId>
              </a:tblPr>
              <a:tblGrid>
                <a:gridCol w="264258"/>
                <a:gridCol w="1050967"/>
                <a:gridCol w="2389112"/>
                <a:gridCol w="3352447"/>
              </a:tblGrid>
              <a:tr h="225804">
                <a:tc>
                  <a:txBody>
                    <a:bodyPr/>
                    <a:lstStyle/>
                    <a:p>
                      <a:pPr algn="l">
                        <a:lnSpc>
                          <a:spcPct val="115000"/>
                        </a:lnSpc>
                        <a:spcBef>
                          <a:spcPts val="1200"/>
                        </a:spcBef>
                        <a:defRPr sz="1800" b="0">
                          <a:solidFill>
                            <a:srgbClr val="000000"/>
                          </a:solidFill>
                        </a:defRPr>
                      </a:pPr>
                      <a:r>
                        <a:rPr sz="1400" dirty="0"/>
                        <a:t> </a:t>
                      </a:r>
                      <a:endParaRPr sz="1400" b="1" dirty="0">
                        <a:solidFill>
                          <a:srgbClr val="080808"/>
                        </a:solidFill>
                      </a:endParaRPr>
                    </a:p>
                  </a:txBody>
                  <a:tcPr marL="0" marR="0" marT="0" marB="0" horzOverflow="overflow"/>
                </a:tc>
                <a:tc>
                  <a:txBody>
                    <a:bodyPr/>
                    <a:lstStyle/>
                    <a:p>
                      <a:pPr algn="l">
                        <a:lnSpc>
                          <a:spcPct val="115000"/>
                        </a:lnSpc>
                        <a:spcBef>
                          <a:spcPts val="1200"/>
                        </a:spcBef>
                        <a:defRPr sz="1800" b="0">
                          <a:solidFill>
                            <a:srgbClr val="000000"/>
                          </a:solidFill>
                        </a:defRPr>
                      </a:pPr>
                      <a:r>
                        <a:rPr sz="1400" b="1" dirty="0" err="1">
                          <a:solidFill>
                            <a:sysClr val="windowText" lastClr="000000"/>
                          </a:solidFill>
                        </a:rPr>
                        <a:t>Gegenstand</a:t>
                      </a:r>
                      <a:endParaRPr sz="1400" b="1" dirty="0">
                        <a:solidFill>
                          <a:sysClr val="windowText" lastClr="000000"/>
                        </a:solidFill>
                      </a:endParaRPr>
                    </a:p>
                  </a:txBody>
                  <a:tcPr marL="0" marR="0" marT="0" marB="0" horzOverflow="overflow"/>
                </a:tc>
                <a:tc>
                  <a:txBody>
                    <a:bodyPr/>
                    <a:lstStyle/>
                    <a:p>
                      <a:pPr algn="l">
                        <a:lnSpc>
                          <a:spcPct val="115000"/>
                        </a:lnSpc>
                        <a:spcBef>
                          <a:spcPts val="1200"/>
                        </a:spcBef>
                        <a:defRPr sz="1800" b="0">
                          <a:solidFill>
                            <a:srgbClr val="000000"/>
                          </a:solidFill>
                        </a:defRPr>
                      </a:pPr>
                      <a:r>
                        <a:rPr sz="1400" b="1" dirty="0" err="1">
                          <a:solidFill>
                            <a:sysClr val="windowText" lastClr="000000"/>
                          </a:solidFill>
                        </a:rPr>
                        <a:t>Leben</a:t>
                      </a:r>
                      <a:r>
                        <a:rPr sz="1400" b="1" dirty="0">
                          <a:solidFill>
                            <a:sysClr val="windowText" lastClr="000000"/>
                          </a:solidFill>
                        </a:rPr>
                        <a:t> Jesu Christi</a:t>
                      </a:r>
                    </a:p>
                  </a:txBody>
                  <a:tcPr marL="0" marR="0" marT="0" marB="0" horzOverflow="overflow"/>
                </a:tc>
                <a:tc>
                  <a:txBody>
                    <a:bodyPr/>
                    <a:lstStyle/>
                    <a:p>
                      <a:pPr algn="l">
                        <a:lnSpc>
                          <a:spcPct val="115000"/>
                        </a:lnSpc>
                        <a:spcBef>
                          <a:spcPts val="1200"/>
                        </a:spcBef>
                        <a:defRPr sz="1800" b="0">
                          <a:solidFill>
                            <a:srgbClr val="000000"/>
                          </a:solidFill>
                        </a:defRPr>
                      </a:pPr>
                      <a:r>
                        <a:rPr sz="1400" b="1" dirty="0" err="1">
                          <a:solidFill>
                            <a:sysClr val="windowText" lastClr="000000"/>
                          </a:solidFill>
                        </a:rPr>
                        <a:t>Gemeinschaft</a:t>
                      </a:r>
                      <a:r>
                        <a:rPr sz="1400" b="1" dirty="0">
                          <a:solidFill>
                            <a:sysClr val="windowText" lastClr="000000"/>
                          </a:solidFill>
                        </a:rPr>
                        <a:t> </a:t>
                      </a:r>
                      <a:r>
                        <a:rPr sz="1400" b="1" dirty="0" err="1">
                          <a:solidFill>
                            <a:sysClr val="windowText" lastClr="000000"/>
                          </a:solidFill>
                        </a:rPr>
                        <a:t>mit</a:t>
                      </a:r>
                      <a:r>
                        <a:rPr sz="1400" b="1" dirty="0">
                          <a:solidFill>
                            <a:sysClr val="windowText" lastClr="000000"/>
                          </a:solidFill>
                        </a:rPr>
                        <a:t> </a:t>
                      </a:r>
                      <a:r>
                        <a:rPr sz="1400" b="1" dirty="0" err="1">
                          <a:solidFill>
                            <a:sysClr val="windowText" lastClr="000000"/>
                          </a:solidFill>
                        </a:rPr>
                        <a:t>Christus</a:t>
                      </a:r>
                      <a:r>
                        <a:rPr sz="1400" b="1" dirty="0">
                          <a:solidFill>
                            <a:sysClr val="windowText" lastClr="000000"/>
                          </a:solidFill>
                        </a:rPr>
                        <a:t> </a:t>
                      </a:r>
                      <a:r>
                        <a:rPr sz="1400" b="1" dirty="0" err="1">
                          <a:solidFill>
                            <a:sysClr val="windowText" lastClr="000000"/>
                          </a:solidFill>
                        </a:rPr>
                        <a:t>im</a:t>
                      </a:r>
                      <a:r>
                        <a:rPr sz="1400" b="1" dirty="0">
                          <a:solidFill>
                            <a:sysClr val="windowText" lastClr="000000"/>
                          </a:solidFill>
                        </a:rPr>
                        <a:t> </a:t>
                      </a:r>
                      <a:r>
                        <a:rPr sz="1400" b="1" dirty="0" err="1">
                          <a:solidFill>
                            <a:sysClr val="windowText" lastClr="000000"/>
                          </a:solidFill>
                        </a:rPr>
                        <a:t>Glauben</a:t>
                      </a:r>
                      <a:endParaRPr sz="1400" b="1" dirty="0">
                        <a:solidFill>
                          <a:sysClr val="windowText" lastClr="000000"/>
                        </a:solidFill>
                      </a:endParaRPr>
                    </a:p>
                  </a:txBody>
                  <a:tcPr marL="0" marR="0" marT="0" marB="0" horzOverflow="overflow"/>
                </a:tc>
              </a:tr>
              <a:tr h="467106">
                <a:tc>
                  <a:txBody>
                    <a:bodyPr/>
                    <a:lstStyle/>
                    <a:p>
                      <a:pPr algn="l">
                        <a:lnSpc>
                          <a:spcPct val="115000"/>
                        </a:lnSpc>
                        <a:spcBef>
                          <a:spcPts val="1200"/>
                        </a:spcBef>
                        <a:defRPr sz="1800" b="0">
                          <a:solidFill>
                            <a:srgbClr val="000000"/>
                          </a:solidFill>
                        </a:defRPr>
                      </a:pPr>
                      <a:r>
                        <a:rPr sz="1400"/>
                        <a:t> </a:t>
                      </a:r>
                      <a:endParaRPr sz="1400" b="1">
                        <a:solidFill>
                          <a:srgbClr val="080808"/>
                        </a:solidFill>
                      </a:endParaRP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Taufbecken</a:t>
                      </a:r>
                      <a:endParaRPr sz="1400" dirty="0">
                        <a:solidFill>
                          <a:sysClr val="windowText" lastClr="000000"/>
                        </a:solidFill>
                      </a:endParaRPr>
                    </a:p>
                  </a:txBody>
                  <a:tcPr marL="0" marR="0" marT="0" marB="0" horzOverflow="overflow"/>
                </a:tc>
                <a:tc>
                  <a:txBody>
                    <a:bodyPr/>
                    <a:lstStyle/>
                    <a:p>
                      <a:pPr algn="l">
                        <a:lnSpc>
                          <a:spcPct val="115000"/>
                        </a:lnSpc>
                        <a:spcBef>
                          <a:spcPts val="1200"/>
                        </a:spcBef>
                        <a:defRPr sz="1800"/>
                      </a:pPr>
                      <a:r>
                        <a:rPr sz="1400" dirty="0">
                          <a:solidFill>
                            <a:sysClr val="windowText" lastClr="000000"/>
                          </a:solidFill>
                        </a:rPr>
                        <a:t>Das </a:t>
                      </a:r>
                      <a:r>
                        <a:rPr sz="1400" dirty="0" err="1">
                          <a:solidFill>
                            <a:sysClr val="windowText" lastClr="000000"/>
                          </a:solidFill>
                        </a:rPr>
                        <a:t>Brot</a:t>
                      </a:r>
                      <a:r>
                        <a:rPr sz="1400" dirty="0">
                          <a:solidFill>
                            <a:sysClr val="windowText" lastClr="000000"/>
                          </a:solidFill>
                        </a:rPr>
                        <a:t> </a:t>
                      </a:r>
                      <a:r>
                        <a:rPr sz="1400" dirty="0" err="1">
                          <a:solidFill>
                            <a:sysClr val="windowText" lastClr="000000"/>
                          </a:solidFill>
                        </a:rPr>
                        <a:t>ist</a:t>
                      </a:r>
                      <a:r>
                        <a:rPr sz="1400" dirty="0">
                          <a:solidFill>
                            <a:sysClr val="windowText" lastClr="000000"/>
                          </a:solidFill>
                        </a:rPr>
                        <a:t> Jesus </a:t>
                      </a:r>
                      <a:r>
                        <a:rPr sz="1400" dirty="0" err="1">
                          <a:solidFill>
                            <a:sysClr val="windowText" lastClr="000000"/>
                          </a:solidFill>
                        </a:rPr>
                        <a:t>Christus</a:t>
                      </a:r>
                      <a:r>
                        <a:rPr sz="1400" dirty="0">
                          <a:solidFill>
                            <a:sysClr val="windowText" lastClr="000000"/>
                          </a:solidFill>
                        </a:rPr>
                        <a:t> </a:t>
                      </a:r>
                      <a:r>
                        <a:rPr sz="1400" dirty="0" err="1">
                          <a:solidFill>
                            <a:sysClr val="windowText" lastClr="000000"/>
                          </a:solidFill>
                        </a:rPr>
                        <a:t>selbst</a:t>
                      </a:r>
                      <a:endParaRPr sz="1400" dirty="0">
                        <a:solidFill>
                          <a:sysClr val="windowText" lastClr="000000"/>
                        </a:solidFill>
                      </a:endParaRP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Feier</a:t>
                      </a:r>
                      <a:r>
                        <a:rPr sz="1400" dirty="0">
                          <a:solidFill>
                            <a:sysClr val="windowText" lastClr="000000"/>
                          </a:solidFill>
                        </a:rPr>
                        <a:t> der </a:t>
                      </a:r>
                      <a:r>
                        <a:rPr sz="1400" dirty="0" err="1">
                          <a:solidFill>
                            <a:sysClr val="windowText" lastClr="000000"/>
                          </a:solidFill>
                        </a:rPr>
                        <a:t>Gemeinschaft</a:t>
                      </a:r>
                      <a:r>
                        <a:rPr sz="1400" dirty="0">
                          <a:solidFill>
                            <a:sysClr val="windowText" lastClr="000000"/>
                          </a:solidFill>
                        </a:rPr>
                        <a:t> der Menschen </a:t>
                      </a:r>
                      <a:r>
                        <a:rPr sz="1400" dirty="0" err="1">
                          <a:solidFill>
                            <a:sysClr val="windowText" lastClr="000000"/>
                          </a:solidFill>
                        </a:rPr>
                        <a:t>mit</a:t>
                      </a:r>
                      <a:r>
                        <a:rPr sz="1400" dirty="0">
                          <a:solidFill>
                            <a:sysClr val="windowText" lastClr="000000"/>
                          </a:solidFill>
                        </a:rPr>
                        <a:t> Jesus </a:t>
                      </a:r>
                      <a:r>
                        <a:rPr sz="1400" dirty="0" err="1">
                          <a:solidFill>
                            <a:sysClr val="windowText" lastClr="000000"/>
                          </a:solidFill>
                        </a:rPr>
                        <a:t>Christus</a:t>
                      </a:r>
                      <a:r>
                        <a:rPr sz="1400" dirty="0">
                          <a:solidFill>
                            <a:sysClr val="windowText" lastClr="000000"/>
                          </a:solidFill>
                        </a:rPr>
                        <a:t> in </a:t>
                      </a:r>
                      <a:r>
                        <a:rPr sz="1400" dirty="0" err="1">
                          <a:solidFill>
                            <a:sysClr val="windowText" lastClr="000000"/>
                          </a:solidFill>
                        </a:rPr>
                        <a:t>Brot</a:t>
                      </a:r>
                      <a:r>
                        <a:rPr sz="1400" dirty="0">
                          <a:solidFill>
                            <a:sysClr val="windowText" lastClr="000000"/>
                          </a:solidFill>
                        </a:rPr>
                        <a:t> und Wein</a:t>
                      </a:r>
                    </a:p>
                  </a:txBody>
                  <a:tcPr marL="0" marR="0" marT="0" marB="0" horzOverflow="overflow"/>
                </a:tc>
              </a:tr>
              <a:tr h="753235">
                <a:tc>
                  <a:txBody>
                    <a:bodyPr/>
                    <a:lstStyle/>
                    <a:p>
                      <a:pPr algn="l">
                        <a:lnSpc>
                          <a:spcPct val="115000"/>
                        </a:lnSpc>
                        <a:spcBef>
                          <a:spcPts val="1200"/>
                        </a:spcBef>
                        <a:defRPr sz="1800" b="0">
                          <a:solidFill>
                            <a:srgbClr val="000000"/>
                          </a:solidFill>
                        </a:defRPr>
                      </a:pPr>
                      <a:r>
                        <a:rPr sz="1400"/>
                        <a:t> </a:t>
                      </a:r>
                      <a:endParaRPr sz="1400" b="1">
                        <a:solidFill>
                          <a:srgbClr val="080808"/>
                        </a:solidFill>
                      </a:endParaRP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Kreuz</a:t>
                      </a:r>
                      <a:endParaRPr sz="1400" dirty="0">
                        <a:solidFill>
                          <a:sysClr val="windowText" lastClr="000000"/>
                        </a:solidFill>
                      </a:endParaRP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Taufe</a:t>
                      </a:r>
                      <a:r>
                        <a:rPr sz="1400" dirty="0">
                          <a:solidFill>
                            <a:sysClr val="windowText" lastClr="000000"/>
                          </a:solidFill>
                        </a:rPr>
                        <a:t> Jesu</a:t>
                      </a:r>
                    </a:p>
                  </a:txBody>
                  <a:tcPr marL="0" marR="0" marT="0" marB="0" horzOverflow="overflow"/>
                </a:tc>
                <a:tc>
                  <a:txBody>
                    <a:bodyPr/>
                    <a:lstStyle/>
                    <a:p>
                      <a:pPr algn="l">
                        <a:lnSpc>
                          <a:spcPct val="115000"/>
                        </a:lnSpc>
                        <a:spcBef>
                          <a:spcPts val="1200"/>
                        </a:spcBef>
                        <a:defRPr sz="1400"/>
                      </a:pPr>
                      <a:r>
                        <a:rPr>
                          <a:solidFill>
                            <a:sysClr val="windowText" lastClr="000000"/>
                          </a:solidFill>
                        </a:rPr>
                        <a:t>Gemeinsames Hören des Wortes Gottes</a:t>
                      </a:r>
                      <a:endParaRPr sz="1100">
                        <a:solidFill>
                          <a:sysClr val="windowText" lastClr="000000"/>
                        </a:solidFill>
                      </a:endParaRPr>
                    </a:p>
                    <a:p>
                      <a:pPr algn="l">
                        <a:lnSpc>
                          <a:spcPct val="115000"/>
                        </a:lnSpc>
                        <a:spcBef>
                          <a:spcPts val="1200"/>
                        </a:spcBef>
                        <a:defRPr sz="1400"/>
                      </a:pPr>
                      <a:r>
                        <a:rPr>
                          <a:solidFill>
                            <a:sysClr val="windowText" lastClr="000000"/>
                          </a:solidFill>
                        </a:rPr>
                        <a:t> </a:t>
                      </a:r>
                    </a:p>
                  </a:txBody>
                  <a:tcPr marL="0" marR="0" marT="0" marB="0" horzOverflow="overflow"/>
                </a:tc>
              </a:tr>
              <a:tr h="467106">
                <a:tc>
                  <a:txBody>
                    <a:bodyPr/>
                    <a:lstStyle/>
                    <a:p>
                      <a:pPr algn="l">
                        <a:lnSpc>
                          <a:spcPct val="115000"/>
                        </a:lnSpc>
                        <a:spcBef>
                          <a:spcPts val="1200"/>
                        </a:spcBef>
                        <a:defRPr sz="1800" b="0">
                          <a:solidFill>
                            <a:srgbClr val="000000"/>
                          </a:solidFill>
                        </a:defRPr>
                      </a:pPr>
                      <a:r>
                        <a:rPr sz="1400"/>
                        <a:t> </a:t>
                      </a:r>
                      <a:endParaRPr sz="1400" b="1">
                        <a:solidFill>
                          <a:srgbClr val="080808"/>
                        </a:solidFill>
                      </a:endParaRPr>
                    </a:p>
                  </a:txBody>
                  <a:tcPr marL="0" marR="0" marT="0" marB="0" horzOverflow="overflow"/>
                </a:tc>
                <a:tc>
                  <a:txBody>
                    <a:bodyPr/>
                    <a:lstStyle/>
                    <a:p>
                      <a:pPr algn="l">
                        <a:lnSpc>
                          <a:spcPct val="115000"/>
                        </a:lnSpc>
                        <a:spcBef>
                          <a:spcPts val="1200"/>
                        </a:spcBef>
                        <a:defRPr sz="1800"/>
                      </a:pPr>
                      <a:r>
                        <a:rPr sz="1400">
                          <a:solidFill>
                            <a:sysClr val="windowText" lastClr="000000"/>
                          </a:solidFill>
                        </a:rPr>
                        <a:t>Altar</a:t>
                      </a: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Auferstehung</a:t>
                      </a:r>
                      <a:endParaRPr sz="1400" dirty="0">
                        <a:solidFill>
                          <a:sysClr val="windowText" lastClr="000000"/>
                        </a:solidFill>
                      </a:endParaRPr>
                    </a:p>
                  </a:txBody>
                  <a:tcPr marL="0" marR="0" marT="0" marB="0" horzOverflow="overflow"/>
                </a:tc>
                <a:tc>
                  <a:txBody>
                    <a:bodyPr/>
                    <a:lstStyle/>
                    <a:p>
                      <a:pPr algn="l">
                        <a:lnSpc>
                          <a:spcPct val="115000"/>
                        </a:lnSpc>
                        <a:spcBef>
                          <a:spcPts val="1200"/>
                        </a:spcBef>
                        <a:defRPr sz="1800"/>
                      </a:pPr>
                      <a:r>
                        <a:rPr sz="1400">
                          <a:solidFill>
                            <a:sysClr val="windowText" lastClr="000000"/>
                          </a:solidFill>
                        </a:rPr>
                        <a:t>Gemeinschaft der Menschen mit Jesus Christus auch im Tod</a:t>
                      </a:r>
                    </a:p>
                  </a:txBody>
                  <a:tcPr marL="0" marR="0" marT="0" marB="0" horzOverflow="overflow"/>
                </a:tc>
              </a:tr>
              <a:tr h="467106">
                <a:tc>
                  <a:txBody>
                    <a:bodyPr/>
                    <a:lstStyle/>
                    <a:p>
                      <a:pPr algn="l">
                        <a:lnSpc>
                          <a:spcPct val="115000"/>
                        </a:lnSpc>
                        <a:spcBef>
                          <a:spcPts val="1200"/>
                        </a:spcBef>
                        <a:defRPr sz="1800" b="0">
                          <a:solidFill>
                            <a:srgbClr val="000000"/>
                          </a:solidFill>
                        </a:defRPr>
                      </a:pPr>
                      <a:r>
                        <a:rPr sz="1400"/>
                        <a:t> </a:t>
                      </a:r>
                      <a:endParaRPr sz="1400" b="1">
                        <a:solidFill>
                          <a:srgbClr val="080808"/>
                        </a:solidFill>
                      </a:endParaRPr>
                    </a:p>
                  </a:txBody>
                  <a:tcPr marL="0" marR="0" marT="0" marB="0" horzOverflow="overflow"/>
                </a:tc>
                <a:tc>
                  <a:txBody>
                    <a:bodyPr/>
                    <a:lstStyle/>
                    <a:p>
                      <a:pPr algn="l">
                        <a:lnSpc>
                          <a:spcPct val="115000"/>
                        </a:lnSpc>
                        <a:spcBef>
                          <a:spcPts val="1200"/>
                        </a:spcBef>
                        <a:defRPr sz="1800"/>
                      </a:pPr>
                      <a:r>
                        <a:rPr sz="1400">
                          <a:solidFill>
                            <a:sysClr val="windowText" lastClr="000000"/>
                          </a:solidFill>
                        </a:rPr>
                        <a:t>Osterkerze</a:t>
                      </a: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Letztes</a:t>
                      </a:r>
                      <a:r>
                        <a:rPr sz="1400" dirty="0">
                          <a:solidFill>
                            <a:sysClr val="windowText" lastClr="000000"/>
                          </a:solidFill>
                        </a:rPr>
                        <a:t> </a:t>
                      </a:r>
                      <a:r>
                        <a:rPr sz="1400" dirty="0" err="1">
                          <a:solidFill>
                            <a:sysClr val="windowText" lastClr="000000"/>
                          </a:solidFill>
                        </a:rPr>
                        <a:t>Abendmahl</a:t>
                      </a:r>
                      <a:endParaRPr sz="1400" dirty="0">
                        <a:solidFill>
                          <a:sysClr val="windowText" lastClr="000000"/>
                        </a:solidFill>
                      </a:endParaRPr>
                    </a:p>
                  </a:txBody>
                  <a:tcPr marL="0" marR="0" marT="0" marB="0" horzOverflow="overflow"/>
                </a:tc>
                <a:tc>
                  <a:txBody>
                    <a:bodyPr/>
                    <a:lstStyle/>
                    <a:p>
                      <a:pPr algn="l">
                        <a:lnSpc>
                          <a:spcPct val="115000"/>
                        </a:lnSpc>
                        <a:spcBef>
                          <a:spcPts val="1200"/>
                        </a:spcBef>
                        <a:defRPr sz="1800"/>
                      </a:pPr>
                      <a:r>
                        <a:rPr sz="1400">
                          <a:solidFill>
                            <a:sysClr val="windowText" lastClr="000000"/>
                          </a:solidFill>
                        </a:rPr>
                        <a:t>Gemeinschaft der Menschen mit Jesus im Leiden</a:t>
                      </a:r>
                    </a:p>
                  </a:txBody>
                  <a:tcPr marL="0" marR="0" marT="0" marB="0" horzOverflow="overflow"/>
                </a:tc>
              </a:tr>
              <a:tr h="467106">
                <a:tc>
                  <a:txBody>
                    <a:bodyPr/>
                    <a:lstStyle/>
                    <a:p>
                      <a:pPr algn="l">
                        <a:lnSpc>
                          <a:spcPct val="115000"/>
                        </a:lnSpc>
                        <a:spcBef>
                          <a:spcPts val="1200"/>
                        </a:spcBef>
                        <a:defRPr sz="1800" b="0">
                          <a:solidFill>
                            <a:srgbClr val="000000"/>
                          </a:solidFill>
                        </a:defRPr>
                      </a:pPr>
                      <a:r>
                        <a:rPr sz="1400"/>
                        <a:t> </a:t>
                      </a:r>
                      <a:endParaRPr sz="1400" b="1">
                        <a:solidFill>
                          <a:srgbClr val="080808"/>
                        </a:solidFill>
                      </a:endParaRPr>
                    </a:p>
                  </a:txBody>
                  <a:tcPr marL="0" marR="0" marT="0" marB="0" horzOverflow="overflow"/>
                </a:tc>
                <a:tc>
                  <a:txBody>
                    <a:bodyPr/>
                    <a:lstStyle/>
                    <a:p>
                      <a:pPr algn="l">
                        <a:lnSpc>
                          <a:spcPct val="115000"/>
                        </a:lnSpc>
                        <a:spcBef>
                          <a:spcPts val="1200"/>
                        </a:spcBef>
                        <a:defRPr sz="1800"/>
                      </a:pPr>
                      <a:r>
                        <a:rPr sz="1400">
                          <a:solidFill>
                            <a:sysClr val="windowText" lastClr="000000"/>
                          </a:solidFill>
                        </a:rPr>
                        <a:t>Heiligenbild</a:t>
                      </a:r>
                    </a:p>
                  </a:txBody>
                  <a:tcPr marL="0" marR="0" marT="0" marB="0" horzOverflow="overflow"/>
                </a:tc>
                <a:tc>
                  <a:txBody>
                    <a:bodyPr/>
                    <a:lstStyle/>
                    <a:p>
                      <a:pPr algn="l">
                        <a:lnSpc>
                          <a:spcPct val="115000"/>
                        </a:lnSpc>
                        <a:spcBef>
                          <a:spcPts val="1200"/>
                        </a:spcBef>
                        <a:defRPr sz="1800"/>
                      </a:pPr>
                      <a:r>
                        <a:rPr sz="1400">
                          <a:solidFill>
                            <a:sysClr val="windowText" lastClr="000000"/>
                          </a:solidFill>
                        </a:rPr>
                        <a:t>Evangelium vom Leben und Sterben Jesu</a:t>
                      </a: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Befreiung</a:t>
                      </a:r>
                      <a:r>
                        <a:rPr sz="1400" dirty="0">
                          <a:solidFill>
                            <a:sysClr val="windowText" lastClr="000000"/>
                          </a:solidFill>
                        </a:rPr>
                        <a:t> von der </a:t>
                      </a:r>
                      <a:r>
                        <a:rPr sz="1400" dirty="0" err="1">
                          <a:solidFill>
                            <a:sysClr val="windowText" lastClr="000000"/>
                          </a:solidFill>
                        </a:rPr>
                        <a:t>Schuld</a:t>
                      </a:r>
                      <a:r>
                        <a:rPr sz="1400" dirty="0">
                          <a:solidFill>
                            <a:sysClr val="windowText" lastClr="000000"/>
                          </a:solidFill>
                        </a:rPr>
                        <a:t>, </a:t>
                      </a:r>
                      <a:r>
                        <a:rPr sz="1400" dirty="0" err="1">
                          <a:solidFill>
                            <a:sysClr val="windowText" lastClr="000000"/>
                          </a:solidFill>
                        </a:rPr>
                        <a:t>neues</a:t>
                      </a:r>
                      <a:r>
                        <a:rPr sz="1400" dirty="0">
                          <a:solidFill>
                            <a:sysClr val="windowText" lastClr="000000"/>
                          </a:solidFill>
                        </a:rPr>
                        <a:t> </a:t>
                      </a:r>
                      <a:r>
                        <a:rPr sz="1400" dirty="0" err="1">
                          <a:solidFill>
                            <a:sysClr val="windowText" lastClr="000000"/>
                          </a:solidFill>
                        </a:rPr>
                        <a:t>Leben</a:t>
                      </a:r>
                      <a:endParaRPr sz="1400" dirty="0">
                        <a:solidFill>
                          <a:sysClr val="windowText" lastClr="000000"/>
                        </a:solidFill>
                      </a:endParaRPr>
                    </a:p>
                  </a:txBody>
                  <a:tcPr marL="0" marR="0" marT="0" marB="0" horzOverflow="overflow"/>
                </a:tc>
              </a:tr>
              <a:tr h="467106">
                <a:tc>
                  <a:txBody>
                    <a:bodyPr/>
                    <a:lstStyle/>
                    <a:p>
                      <a:pPr algn="l">
                        <a:lnSpc>
                          <a:spcPct val="115000"/>
                        </a:lnSpc>
                        <a:spcBef>
                          <a:spcPts val="1200"/>
                        </a:spcBef>
                        <a:defRPr sz="1800" b="0">
                          <a:solidFill>
                            <a:srgbClr val="000000"/>
                          </a:solidFill>
                        </a:defRPr>
                      </a:pPr>
                      <a:r>
                        <a:rPr sz="1400"/>
                        <a:t> </a:t>
                      </a:r>
                      <a:endParaRPr sz="1400" b="1">
                        <a:solidFill>
                          <a:srgbClr val="080808"/>
                        </a:solidFill>
                      </a:endParaRPr>
                    </a:p>
                  </a:txBody>
                  <a:tcPr marL="0" marR="0" marT="0" marB="0" horzOverflow="overflow"/>
                </a:tc>
                <a:tc>
                  <a:txBody>
                    <a:bodyPr/>
                    <a:lstStyle/>
                    <a:p>
                      <a:pPr algn="l">
                        <a:lnSpc>
                          <a:spcPct val="115000"/>
                        </a:lnSpc>
                        <a:spcBef>
                          <a:spcPts val="1200"/>
                        </a:spcBef>
                        <a:defRPr sz="1800"/>
                      </a:pPr>
                      <a:r>
                        <a:rPr sz="1400">
                          <a:solidFill>
                            <a:sysClr val="windowText" lastClr="000000"/>
                          </a:solidFill>
                        </a:rPr>
                        <a:t>Kreuzweg</a:t>
                      </a: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Jesusnachfolge</a:t>
                      </a:r>
                      <a:endParaRPr sz="1400" dirty="0">
                        <a:solidFill>
                          <a:sysClr val="windowText" lastClr="000000"/>
                        </a:solidFill>
                      </a:endParaRP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bleibende</a:t>
                      </a:r>
                      <a:r>
                        <a:rPr sz="1400" dirty="0">
                          <a:solidFill>
                            <a:sysClr val="windowText" lastClr="000000"/>
                          </a:solidFill>
                        </a:rPr>
                        <a:t> </a:t>
                      </a:r>
                      <a:r>
                        <a:rPr sz="1400" dirty="0" err="1">
                          <a:solidFill>
                            <a:sysClr val="windowText" lastClr="000000"/>
                          </a:solidFill>
                        </a:rPr>
                        <a:t>Gegenwart</a:t>
                      </a:r>
                      <a:r>
                        <a:rPr sz="1400" dirty="0">
                          <a:solidFill>
                            <a:sysClr val="windowText" lastClr="000000"/>
                          </a:solidFill>
                        </a:rPr>
                        <a:t> Jesu Christi </a:t>
                      </a:r>
                      <a:r>
                        <a:rPr sz="1400" dirty="0" err="1">
                          <a:solidFill>
                            <a:sysClr val="windowText" lastClr="000000"/>
                          </a:solidFill>
                        </a:rPr>
                        <a:t>im</a:t>
                      </a:r>
                      <a:r>
                        <a:rPr sz="1400" dirty="0">
                          <a:solidFill>
                            <a:sysClr val="windowText" lastClr="000000"/>
                          </a:solidFill>
                        </a:rPr>
                        <a:t> </a:t>
                      </a:r>
                      <a:r>
                        <a:rPr sz="1400" dirty="0" err="1">
                          <a:solidFill>
                            <a:sysClr val="windowText" lastClr="000000"/>
                          </a:solidFill>
                        </a:rPr>
                        <a:t>Brot</a:t>
                      </a:r>
                      <a:endParaRPr sz="1400" dirty="0">
                        <a:solidFill>
                          <a:sysClr val="windowText" lastClr="000000"/>
                        </a:solidFill>
                      </a:endParaRPr>
                    </a:p>
                  </a:txBody>
                  <a:tcPr marL="0" marR="0" marT="0" marB="0" horzOverflow="overflow"/>
                </a:tc>
              </a:tr>
              <a:tr h="467106">
                <a:tc>
                  <a:txBody>
                    <a:bodyPr/>
                    <a:lstStyle/>
                    <a:p>
                      <a:pPr algn="l">
                        <a:lnSpc>
                          <a:spcPct val="115000"/>
                        </a:lnSpc>
                        <a:spcBef>
                          <a:spcPts val="1200"/>
                        </a:spcBef>
                        <a:defRPr sz="1800" b="0">
                          <a:solidFill>
                            <a:srgbClr val="000000"/>
                          </a:solidFill>
                        </a:defRPr>
                      </a:pPr>
                      <a:r>
                        <a:rPr sz="1400"/>
                        <a:t> </a:t>
                      </a:r>
                      <a:endParaRPr sz="1400" b="1">
                        <a:solidFill>
                          <a:srgbClr val="080808"/>
                        </a:solidFill>
                      </a:endParaRPr>
                    </a:p>
                  </a:txBody>
                  <a:tcPr marL="0" marR="0" marT="0" marB="0" horzOverflow="overflow"/>
                </a:tc>
                <a:tc>
                  <a:txBody>
                    <a:bodyPr/>
                    <a:lstStyle/>
                    <a:p>
                      <a:pPr algn="l">
                        <a:lnSpc>
                          <a:spcPct val="115000"/>
                        </a:lnSpc>
                        <a:spcBef>
                          <a:spcPts val="1200"/>
                        </a:spcBef>
                        <a:defRPr sz="1800"/>
                      </a:pPr>
                      <a:r>
                        <a:rPr sz="1400">
                          <a:solidFill>
                            <a:sysClr val="windowText" lastClr="000000"/>
                          </a:solidFill>
                        </a:rPr>
                        <a:t>Ambo</a:t>
                      </a:r>
                    </a:p>
                  </a:txBody>
                  <a:tcPr marL="0" marR="0" marT="0" marB="0" horzOverflow="overflow"/>
                </a:tc>
                <a:tc>
                  <a:txBody>
                    <a:bodyPr/>
                    <a:lstStyle/>
                    <a:p>
                      <a:pPr algn="l">
                        <a:lnSpc>
                          <a:spcPct val="115000"/>
                        </a:lnSpc>
                        <a:spcBef>
                          <a:spcPts val="1200"/>
                        </a:spcBef>
                        <a:defRPr sz="1800"/>
                      </a:pPr>
                      <a:r>
                        <a:rPr sz="1400">
                          <a:solidFill>
                            <a:sysClr val="windowText" lastClr="000000"/>
                          </a:solidFill>
                        </a:rPr>
                        <a:t>Leidensweg Jesu</a:t>
                      </a: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Nachahmung</a:t>
                      </a:r>
                      <a:r>
                        <a:rPr sz="1400" dirty="0">
                          <a:solidFill>
                            <a:sysClr val="windowText" lastClr="000000"/>
                          </a:solidFill>
                        </a:rPr>
                        <a:t> des </a:t>
                      </a:r>
                      <a:r>
                        <a:rPr sz="1400" dirty="0" err="1">
                          <a:solidFill>
                            <a:sysClr val="windowText" lastClr="000000"/>
                          </a:solidFill>
                        </a:rPr>
                        <a:t>Lebens</a:t>
                      </a:r>
                      <a:r>
                        <a:rPr sz="1400" dirty="0">
                          <a:solidFill>
                            <a:sysClr val="windowText" lastClr="000000"/>
                          </a:solidFill>
                        </a:rPr>
                        <a:t> Jesu in der Geschichte</a:t>
                      </a:r>
                    </a:p>
                  </a:txBody>
                  <a:tcPr marL="0" marR="0" marT="0" marB="0" horzOverflow="overflow"/>
                </a:tc>
              </a:tr>
              <a:tr h="225804">
                <a:tc>
                  <a:txBody>
                    <a:bodyPr/>
                    <a:lstStyle/>
                    <a:p>
                      <a:pPr algn="l">
                        <a:lnSpc>
                          <a:spcPct val="115000"/>
                        </a:lnSpc>
                        <a:spcBef>
                          <a:spcPts val="1200"/>
                        </a:spcBef>
                        <a:defRPr sz="1800" b="0">
                          <a:solidFill>
                            <a:srgbClr val="000000"/>
                          </a:solidFill>
                        </a:defRPr>
                      </a:pPr>
                      <a:r>
                        <a:rPr sz="1400"/>
                        <a:t> </a:t>
                      </a:r>
                      <a:endParaRPr sz="1400" b="1">
                        <a:solidFill>
                          <a:srgbClr val="080808"/>
                        </a:solidFill>
                      </a:endParaRPr>
                    </a:p>
                  </a:txBody>
                  <a:tcPr marL="0" marR="0" marT="0" marB="0" horzOverflow="overflow"/>
                </a:tc>
                <a:tc>
                  <a:txBody>
                    <a:bodyPr/>
                    <a:lstStyle/>
                    <a:p>
                      <a:pPr algn="l">
                        <a:lnSpc>
                          <a:spcPct val="115000"/>
                        </a:lnSpc>
                        <a:spcBef>
                          <a:spcPts val="1200"/>
                        </a:spcBef>
                        <a:defRPr sz="1800"/>
                      </a:pPr>
                      <a:r>
                        <a:rPr sz="1400">
                          <a:solidFill>
                            <a:sysClr val="windowText" lastClr="000000"/>
                          </a:solidFill>
                        </a:rPr>
                        <a:t>Tabernakel</a:t>
                      </a:r>
                    </a:p>
                  </a:txBody>
                  <a:tcPr marL="0" marR="0" marT="0" marB="0" horzOverflow="overflow"/>
                </a:tc>
                <a:tc>
                  <a:txBody>
                    <a:bodyPr/>
                    <a:lstStyle/>
                    <a:p>
                      <a:pPr algn="l">
                        <a:lnSpc>
                          <a:spcPct val="115000"/>
                        </a:lnSpc>
                        <a:spcBef>
                          <a:spcPts val="1200"/>
                        </a:spcBef>
                        <a:defRPr sz="1800"/>
                      </a:pPr>
                      <a:r>
                        <a:rPr sz="1400">
                          <a:solidFill>
                            <a:sysClr val="windowText" lastClr="000000"/>
                          </a:solidFill>
                        </a:rPr>
                        <a:t>Tod Jesu</a:t>
                      </a:r>
                    </a:p>
                  </a:txBody>
                  <a:tcPr marL="0" marR="0" marT="0" marB="0" horzOverflow="overflow"/>
                </a:tc>
                <a:tc>
                  <a:txBody>
                    <a:bodyPr/>
                    <a:lstStyle/>
                    <a:p>
                      <a:pPr algn="l">
                        <a:lnSpc>
                          <a:spcPct val="115000"/>
                        </a:lnSpc>
                        <a:spcBef>
                          <a:spcPts val="1200"/>
                        </a:spcBef>
                        <a:defRPr sz="1800"/>
                      </a:pPr>
                      <a:r>
                        <a:rPr sz="1400" dirty="0" err="1">
                          <a:solidFill>
                            <a:sysClr val="windowText" lastClr="000000"/>
                          </a:solidFill>
                        </a:rPr>
                        <a:t>Überwindung</a:t>
                      </a:r>
                      <a:r>
                        <a:rPr sz="1400" dirty="0">
                          <a:solidFill>
                            <a:sysClr val="windowText" lastClr="000000"/>
                          </a:solidFill>
                        </a:rPr>
                        <a:t> des </a:t>
                      </a:r>
                      <a:r>
                        <a:rPr sz="1400" dirty="0" err="1">
                          <a:solidFill>
                            <a:sysClr val="windowText" lastClr="000000"/>
                          </a:solidFill>
                        </a:rPr>
                        <a:t>Todes</a:t>
                      </a:r>
                      <a:endParaRPr sz="1400" dirty="0">
                        <a:solidFill>
                          <a:sysClr val="windowText" lastClr="000000"/>
                        </a:solidFill>
                      </a:endParaRPr>
                    </a:p>
                  </a:txBody>
                  <a:tcPr marL="0" marR="0" marT="0" marB="0" horzOverflow="overflow"/>
                </a:tc>
              </a:tr>
            </a:tbl>
          </a:graphicData>
        </a:graphic>
      </p:graphicFrame>
    </p:spTree>
    <p:extLst>
      <p:ext uri="{BB962C8B-B14F-4D97-AF65-F5344CB8AC3E}">
        <p14:creationId xmlns:p14="http://schemas.microsoft.com/office/powerpoint/2010/main" val="119947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Autofit/>
          </a:bodyPr>
          <a:lstStyle/>
          <a:p>
            <a:r>
              <a:rPr lang="de-DE" sz="2700" dirty="0" smtClean="0"/>
              <a:t>Offene Aufgabe (Anforderungsbereich I/II)</a:t>
            </a:r>
            <a:endParaRPr lang="de-DE" sz="2700" dirty="0"/>
          </a:p>
        </p:txBody>
      </p:sp>
      <p:sp>
        <p:nvSpPr>
          <p:cNvPr id="6" name="Foliennummernplatzhalter 5"/>
          <p:cNvSpPr>
            <a:spLocks noGrp="1"/>
          </p:cNvSpPr>
          <p:nvPr>
            <p:ph type="sldNum" sz="quarter" idx="21"/>
          </p:nvPr>
        </p:nvSpPr>
        <p:spPr/>
        <p:txBody>
          <a:bodyPr/>
          <a:lstStyle/>
          <a:p>
            <a:fld id="{0C15BA05-4F3C-6B48-BDE8-D17F36566C7B}" type="slidenum">
              <a:rPr lang="de-DE" smtClean="0"/>
              <a:pPr/>
              <a:t>18</a:t>
            </a:fld>
            <a:endParaRPr lang="de-DE" dirty="0"/>
          </a:p>
        </p:txBody>
      </p:sp>
      <p:sp>
        <p:nvSpPr>
          <p:cNvPr id="4" name="Shape 253"/>
          <p:cNvSpPr/>
          <p:nvPr/>
        </p:nvSpPr>
        <p:spPr>
          <a:xfrm>
            <a:off x="434976" y="2295691"/>
            <a:ext cx="8064898" cy="147732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p>
            <a:r>
              <a:rPr dirty="0">
                <a:solidFill>
                  <a:srgbClr val="080808"/>
                </a:solidFill>
              </a:rPr>
              <a:t>Du </a:t>
            </a:r>
            <a:r>
              <a:rPr dirty="0" err="1">
                <a:solidFill>
                  <a:srgbClr val="080808"/>
                </a:solidFill>
              </a:rPr>
              <a:t>willst</a:t>
            </a:r>
            <a:r>
              <a:rPr dirty="0">
                <a:solidFill>
                  <a:srgbClr val="080808"/>
                </a:solidFill>
              </a:rPr>
              <a:t> </a:t>
            </a:r>
            <a:r>
              <a:rPr dirty="0" err="1">
                <a:solidFill>
                  <a:srgbClr val="080808"/>
                </a:solidFill>
              </a:rPr>
              <a:t>deinem</a:t>
            </a:r>
            <a:r>
              <a:rPr dirty="0">
                <a:solidFill>
                  <a:srgbClr val="080808"/>
                </a:solidFill>
              </a:rPr>
              <a:t> </a:t>
            </a:r>
            <a:r>
              <a:rPr dirty="0" err="1">
                <a:solidFill>
                  <a:srgbClr val="080808"/>
                </a:solidFill>
              </a:rPr>
              <a:t>Nachbarn</a:t>
            </a:r>
            <a:r>
              <a:rPr dirty="0">
                <a:solidFill>
                  <a:srgbClr val="080808"/>
                </a:solidFill>
              </a:rPr>
              <a:t> </a:t>
            </a:r>
            <a:r>
              <a:rPr dirty="0" err="1">
                <a:solidFill>
                  <a:srgbClr val="080808"/>
                </a:solidFill>
              </a:rPr>
              <a:t>erklären</a:t>
            </a:r>
            <a:r>
              <a:rPr dirty="0">
                <a:solidFill>
                  <a:srgbClr val="080808"/>
                </a:solidFill>
              </a:rPr>
              <a:t>, was die </a:t>
            </a:r>
            <a:r>
              <a:rPr i="1" dirty="0" err="1">
                <a:solidFill>
                  <a:srgbClr val="080808"/>
                </a:solidFill>
              </a:rPr>
              <a:t>Kirche</a:t>
            </a:r>
            <a:r>
              <a:rPr i="1" dirty="0">
                <a:solidFill>
                  <a:srgbClr val="080808"/>
                </a:solidFill>
              </a:rPr>
              <a:t> </a:t>
            </a:r>
            <a:r>
              <a:rPr i="1" dirty="0" err="1">
                <a:solidFill>
                  <a:srgbClr val="080808"/>
                </a:solidFill>
              </a:rPr>
              <a:t>als</a:t>
            </a:r>
            <a:r>
              <a:rPr i="1" dirty="0">
                <a:solidFill>
                  <a:srgbClr val="080808"/>
                </a:solidFill>
              </a:rPr>
              <a:t> Ort des </a:t>
            </a:r>
            <a:r>
              <a:rPr i="1" dirty="0" err="1">
                <a:solidFill>
                  <a:srgbClr val="080808"/>
                </a:solidFill>
              </a:rPr>
              <a:t>Glaubens</a:t>
            </a:r>
            <a:r>
              <a:rPr dirty="0">
                <a:solidFill>
                  <a:srgbClr val="080808"/>
                </a:solidFill>
              </a:rPr>
              <a:t> </a:t>
            </a:r>
            <a:r>
              <a:rPr dirty="0" err="1">
                <a:solidFill>
                  <a:srgbClr val="080808"/>
                </a:solidFill>
              </a:rPr>
              <a:t>ausmacht</a:t>
            </a:r>
            <a:r>
              <a:rPr dirty="0">
                <a:solidFill>
                  <a:srgbClr val="080808"/>
                </a:solidFill>
              </a:rPr>
              <a:t>.</a:t>
            </a:r>
          </a:p>
          <a:p>
            <a:endParaRPr dirty="0">
              <a:solidFill>
                <a:srgbClr val="080808"/>
              </a:solidFill>
            </a:endParaRPr>
          </a:p>
          <a:p>
            <a:r>
              <a:rPr dirty="0">
                <a:solidFill>
                  <a:srgbClr val="080808"/>
                </a:solidFill>
              </a:rPr>
              <a:t>Was </a:t>
            </a:r>
            <a:r>
              <a:rPr dirty="0" err="1">
                <a:solidFill>
                  <a:srgbClr val="080808"/>
                </a:solidFill>
              </a:rPr>
              <a:t>zeigst</a:t>
            </a:r>
            <a:r>
              <a:rPr dirty="0">
                <a:solidFill>
                  <a:srgbClr val="080808"/>
                </a:solidFill>
              </a:rPr>
              <a:t> und </a:t>
            </a:r>
            <a:r>
              <a:rPr dirty="0" err="1">
                <a:solidFill>
                  <a:srgbClr val="080808"/>
                </a:solidFill>
              </a:rPr>
              <a:t>erklärst</a:t>
            </a:r>
            <a:r>
              <a:rPr dirty="0">
                <a:solidFill>
                  <a:srgbClr val="080808"/>
                </a:solidFill>
              </a:rPr>
              <a:t> du </a:t>
            </a:r>
            <a:r>
              <a:rPr dirty="0" err="1">
                <a:solidFill>
                  <a:srgbClr val="080808"/>
                </a:solidFill>
              </a:rPr>
              <a:t>ihm</a:t>
            </a:r>
            <a:r>
              <a:rPr dirty="0">
                <a:solidFill>
                  <a:srgbClr val="080808"/>
                </a:solidFill>
              </a:rPr>
              <a:t>?</a:t>
            </a:r>
          </a:p>
          <a:p>
            <a:r>
              <a:rPr dirty="0" err="1">
                <a:solidFill>
                  <a:srgbClr val="080808"/>
                </a:solidFill>
              </a:rPr>
              <a:t>Begründe</a:t>
            </a:r>
            <a:r>
              <a:rPr dirty="0">
                <a:solidFill>
                  <a:srgbClr val="080808"/>
                </a:solidFill>
              </a:rPr>
              <a:t> </a:t>
            </a:r>
            <a:r>
              <a:rPr dirty="0" err="1">
                <a:solidFill>
                  <a:srgbClr val="080808"/>
                </a:solidFill>
              </a:rPr>
              <a:t>deine</a:t>
            </a:r>
            <a:r>
              <a:rPr dirty="0">
                <a:solidFill>
                  <a:srgbClr val="080808"/>
                </a:solidFill>
              </a:rPr>
              <a:t> </a:t>
            </a:r>
            <a:r>
              <a:rPr dirty="0" err="1">
                <a:solidFill>
                  <a:srgbClr val="080808"/>
                </a:solidFill>
              </a:rPr>
              <a:t>Auswahl</a:t>
            </a:r>
            <a:r>
              <a:rPr dirty="0">
                <a:solidFill>
                  <a:srgbClr val="080808"/>
                </a:solidFill>
              </a:rPr>
              <a:t>!</a:t>
            </a:r>
          </a:p>
        </p:txBody>
      </p:sp>
    </p:spTree>
    <p:extLst>
      <p:ext uri="{BB962C8B-B14F-4D97-AF65-F5344CB8AC3E}">
        <p14:creationId xmlns:p14="http://schemas.microsoft.com/office/powerpoint/2010/main" val="2005305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Autofit/>
          </a:bodyPr>
          <a:lstStyle/>
          <a:p>
            <a:r>
              <a:rPr lang="de-DE" sz="2700" dirty="0" smtClean="0"/>
              <a:t>ISB: FAQ zur Leistungserhebung für Realschule</a:t>
            </a:r>
            <a:endParaRPr lang="de-DE" sz="2700" dirty="0"/>
          </a:p>
        </p:txBody>
      </p:sp>
      <p:sp>
        <p:nvSpPr>
          <p:cNvPr id="6" name="Foliennummernplatzhalter 5"/>
          <p:cNvSpPr>
            <a:spLocks noGrp="1"/>
          </p:cNvSpPr>
          <p:nvPr>
            <p:ph type="sldNum" sz="quarter" idx="21"/>
          </p:nvPr>
        </p:nvSpPr>
        <p:spPr/>
        <p:txBody>
          <a:bodyPr/>
          <a:lstStyle/>
          <a:p>
            <a:fld id="{0C15BA05-4F3C-6B48-BDE8-D17F36566C7B}" type="slidenum">
              <a:rPr lang="de-DE" smtClean="0"/>
              <a:pPr/>
              <a:t>19</a:t>
            </a:fld>
            <a:endParaRPr lang="de-DE" dirty="0"/>
          </a:p>
        </p:txBody>
      </p:sp>
      <p:sp>
        <p:nvSpPr>
          <p:cNvPr id="4" name="Shape 258"/>
          <p:cNvSpPr/>
          <p:nvPr/>
        </p:nvSpPr>
        <p:spPr>
          <a:xfrm>
            <a:off x="434975" y="2087623"/>
            <a:ext cx="8091507" cy="147732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dirty="0" err="1">
                <a:solidFill>
                  <a:srgbClr val="080808"/>
                </a:solidFill>
              </a:rPr>
              <a:t>Rechtliche</a:t>
            </a:r>
            <a:r>
              <a:rPr dirty="0">
                <a:solidFill>
                  <a:srgbClr val="080808"/>
                </a:solidFill>
              </a:rPr>
              <a:t> </a:t>
            </a:r>
            <a:r>
              <a:rPr dirty="0" err="1">
                <a:solidFill>
                  <a:srgbClr val="080808"/>
                </a:solidFill>
              </a:rPr>
              <a:t>Vorgaben</a:t>
            </a:r>
            <a:r>
              <a:rPr dirty="0">
                <a:solidFill>
                  <a:srgbClr val="080808"/>
                </a:solidFill>
              </a:rPr>
              <a:t> </a:t>
            </a:r>
            <a:r>
              <a:rPr dirty="0" err="1">
                <a:solidFill>
                  <a:srgbClr val="080808"/>
                </a:solidFill>
              </a:rPr>
              <a:t>ändern</a:t>
            </a:r>
            <a:r>
              <a:rPr dirty="0">
                <a:solidFill>
                  <a:srgbClr val="080808"/>
                </a:solidFill>
              </a:rPr>
              <a:t> </a:t>
            </a:r>
            <a:r>
              <a:rPr dirty="0" err="1">
                <a:solidFill>
                  <a:srgbClr val="080808"/>
                </a:solidFill>
              </a:rPr>
              <a:t>sich</a:t>
            </a:r>
            <a:r>
              <a:rPr dirty="0">
                <a:solidFill>
                  <a:srgbClr val="080808"/>
                </a:solidFill>
              </a:rPr>
              <a:t> </a:t>
            </a:r>
            <a:r>
              <a:rPr dirty="0" err="1">
                <a:solidFill>
                  <a:srgbClr val="080808"/>
                </a:solidFill>
              </a:rPr>
              <a:t>nicht</a:t>
            </a:r>
            <a:r>
              <a:rPr dirty="0">
                <a:solidFill>
                  <a:srgbClr val="080808"/>
                </a:solidFill>
              </a:rPr>
              <a:t> </a:t>
            </a:r>
            <a:r>
              <a:rPr dirty="0">
                <a:solidFill>
                  <a:srgbClr val="080808"/>
                </a:solidFill>
                <a:latin typeface="Wingdings"/>
                <a:ea typeface="Wingdings"/>
                <a:cs typeface="Wingdings"/>
                <a:sym typeface="Wingdings"/>
              </a:rPr>
              <a:t></a:t>
            </a:r>
          </a:p>
          <a:p>
            <a:r>
              <a:rPr dirty="0" err="1">
                <a:solidFill>
                  <a:srgbClr val="080808"/>
                </a:solidFill>
              </a:rPr>
              <a:t>lehrplankonforme</a:t>
            </a:r>
            <a:r>
              <a:rPr dirty="0">
                <a:solidFill>
                  <a:srgbClr val="080808"/>
                </a:solidFill>
              </a:rPr>
              <a:t> und </a:t>
            </a:r>
            <a:r>
              <a:rPr dirty="0" err="1">
                <a:solidFill>
                  <a:srgbClr val="080808"/>
                </a:solidFill>
              </a:rPr>
              <a:t>damit</a:t>
            </a:r>
            <a:r>
              <a:rPr dirty="0">
                <a:solidFill>
                  <a:srgbClr val="080808"/>
                </a:solidFill>
              </a:rPr>
              <a:t> </a:t>
            </a:r>
            <a:r>
              <a:rPr dirty="0" err="1">
                <a:solidFill>
                  <a:srgbClr val="080808"/>
                </a:solidFill>
              </a:rPr>
              <a:t>kompetenzorientierte</a:t>
            </a:r>
            <a:r>
              <a:rPr dirty="0">
                <a:solidFill>
                  <a:srgbClr val="080808"/>
                </a:solidFill>
              </a:rPr>
              <a:t> </a:t>
            </a:r>
            <a:r>
              <a:rPr dirty="0" err="1">
                <a:solidFill>
                  <a:srgbClr val="080808"/>
                </a:solidFill>
              </a:rPr>
              <a:t>Aufgaben</a:t>
            </a:r>
            <a:r>
              <a:rPr dirty="0">
                <a:solidFill>
                  <a:srgbClr val="080808"/>
                </a:solidFill>
              </a:rPr>
              <a:t> </a:t>
            </a:r>
            <a:r>
              <a:rPr dirty="0" err="1">
                <a:solidFill>
                  <a:srgbClr val="080808"/>
                </a:solidFill>
              </a:rPr>
              <a:t>sind</a:t>
            </a:r>
            <a:r>
              <a:rPr dirty="0">
                <a:solidFill>
                  <a:srgbClr val="080808"/>
                </a:solidFill>
              </a:rPr>
              <a:t> </a:t>
            </a:r>
            <a:r>
              <a:rPr dirty="0" err="1">
                <a:solidFill>
                  <a:srgbClr val="080808"/>
                </a:solidFill>
              </a:rPr>
              <a:t>zu</a:t>
            </a:r>
            <a:r>
              <a:rPr dirty="0">
                <a:solidFill>
                  <a:srgbClr val="080808"/>
                </a:solidFill>
              </a:rPr>
              <a:t> </a:t>
            </a:r>
            <a:r>
              <a:rPr dirty="0" err="1">
                <a:solidFill>
                  <a:srgbClr val="080808"/>
                </a:solidFill>
              </a:rPr>
              <a:t>stellen</a:t>
            </a:r>
            <a:endParaRPr dirty="0">
              <a:solidFill>
                <a:srgbClr val="080808"/>
              </a:solidFill>
            </a:endParaRPr>
          </a:p>
          <a:p>
            <a:r>
              <a:rPr dirty="0" err="1">
                <a:solidFill>
                  <a:srgbClr val="080808"/>
                </a:solidFill>
              </a:rPr>
              <a:t>Orientierung</a:t>
            </a:r>
            <a:r>
              <a:rPr dirty="0">
                <a:solidFill>
                  <a:srgbClr val="080808"/>
                </a:solidFill>
              </a:rPr>
              <a:t> am </a:t>
            </a:r>
            <a:r>
              <a:rPr dirty="0" err="1">
                <a:solidFill>
                  <a:srgbClr val="080808"/>
                </a:solidFill>
              </a:rPr>
              <a:t>vorangegangenen</a:t>
            </a:r>
            <a:r>
              <a:rPr dirty="0">
                <a:solidFill>
                  <a:srgbClr val="080808"/>
                </a:solidFill>
              </a:rPr>
              <a:t> </a:t>
            </a:r>
            <a:r>
              <a:rPr dirty="0" err="1">
                <a:solidFill>
                  <a:srgbClr val="080808"/>
                </a:solidFill>
              </a:rPr>
              <a:t>Unterricht</a:t>
            </a:r>
            <a:r>
              <a:rPr dirty="0">
                <a:solidFill>
                  <a:srgbClr val="080808"/>
                </a:solidFill>
              </a:rPr>
              <a:t> </a:t>
            </a:r>
            <a:r>
              <a:rPr dirty="0" err="1" smtClean="0">
                <a:solidFill>
                  <a:srgbClr val="080808"/>
                </a:solidFill>
              </a:rPr>
              <a:t>nötig</a:t>
            </a:r>
            <a:r>
              <a:rPr lang="de-DE" dirty="0" smtClean="0">
                <a:solidFill>
                  <a:srgbClr val="080808"/>
                </a:solidFill>
              </a:rPr>
              <a:t>, deshalb:</a:t>
            </a:r>
            <a:endParaRPr dirty="0">
              <a:solidFill>
                <a:srgbClr val="080808"/>
              </a:solidFill>
            </a:endParaRPr>
          </a:p>
          <a:p>
            <a:pPr>
              <a:defRPr>
                <a:solidFill>
                  <a:srgbClr val="E74B8E"/>
                </a:solidFill>
              </a:defRPr>
            </a:pPr>
            <a:r>
              <a:rPr dirty="0" err="1" smtClean="0">
                <a:solidFill>
                  <a:srgbClr val="009DD1"/>
                </a:solidFill>
              </a:rPr>
              <a:t>Kompetenzerwerb</a:t>
            </a:r>
            <a:r>
              <a:rPr dirty="0" smtClean="0">
                <a:solidFill>
                  <a:srgbClr val="009DD1"/>
                </a:solidFill>
              </a:rPr>
              <a:t> </a:t>
            </a:r>
            <a:r>
              <a:rPr dirty="0">
                <a:solidFill>
                  <a:srgbClr val="009DD1"/>
                </a:solidFill>
              </a:rPr>
              <a:t>am</a:t>
            </a:r>
            <a:r>
              <a:rPr dirty="0">
                <a:solidFill>
                  <a:srgbClr val="080808"/>
                </a:solidFill>
              </a:rPr>
              <a:t> </a:t>
            </a:r>
            <a:r>
              <a:rPr dirty="0" err="1">
                <a:solidFill>
                  <a:srgbClr val="009DD1"/>
                </a:solidFill>
              </a:rPr>
              <a:t>Ende</a:t>
            </a:r>
            <a:r>
              <a:rPr dirty="0">
                <a:solidFill>
                  <a:srgbClr val="009DD1"/>
                </a:solidFill>
              </a:rPr>
              <a:t> </a:t>
            </a:r>
            <a:r>
              <a:rPr dirty="0">
                <a:solidFill>
                  <a:srgbClr val="080808"/>
                </a:solidFill>
              </a:rPr>
              <a:t>des </a:t>
            </a:r>
            <a:r>
              <a:rPr dirty="0" err="1">
                <a:solidFill>
                  <a:srgbClr val="080808"/>
                </a:solidFill>
              </a:rPr>
              <a:t>Lernprozesses</a:t>
            </a:r>
            <a:r>
              <a:rPr dirty="0">
                <a:solidFill>
                  <a:srgbClr val="080808"/>
                </a:solidFill>
              </a:rPr>
              <a:t> </a:t>
            </a:r>
            <a:r>
              <a:rPr dirty="0" err="1">
                <a:solidFill>
                  <a:srgbClr val="080808"/>
                </a:solidFill>
              </a:rPr>
              <a:t>überprüfen</a:t>
            </a:r>
            <a:endParaRPr dirty="0">
              <a:solidFill>
                <a:srgbClr val="080808"/>
              </a:solidFill>
            </a:endParaRPr>
          </a:p>
          <a:p>
            <a:r>
              <a:rPr dirty="0" err="1">
                <a:solidFill>
                  <a:srgbClr val="080808"/>
                </a:solidFill>
              </a:rPr>
              <a:t>komplexe</a:t>
            </a:r>
            <a:r>
              <a:rPr dirty="0">
                <a:solidFill>
                  <a:srgbClr val="080808"/>
                </a:solidFill>
              </a:rPr>
              <a:t> </a:t>
            </a:r>
            <a:r>
              <a:rPr dirty="0" err="1">
                <a:solidFill>
                  <a:srgbClr val="080808"/>
                </a:solidFill>
              </a:rPr>
              <a:t>Aufgaben</a:t>
            </a:r>
            <a:r>
              <a:rPr dirty="0">
                <a:solidFill>
                  <a:srgbClr val="080808"/>
                </a:solidFill>
              </a:rPr>
              <a:t> </a:t>
            </a:r>
            <a:r>
              <a:rPr dirty="0" err="1">
                <a:solidFill>
                  <a:srgbClr val="080808"/>
                </a:solidFill>
              </a:rPr>
              <a:t>müssen</a:t>
            </a:r>
            <a:r>
              <a:rPr dirty="0">
                <a:solidFill>
                  <a:srgbClr val="080808"/>
                </a:solidFill>
              </a:rPr>
              <a:t> </a:t>
            </a:r>
            <a:r>
              <a:rPr dirty="0" err="1">
                <a:solidFill>
                  <a:srgbClr val="009DD1"/>
                </a:solidFill>
              </a:rPr>
              <a:t>dort</a:t>
            </a:r>
            <a:r>
              <a:rPr dirty="0">
                <a:solidFill>
                  <a:srgbClr val="009DD1"/>
                </a:solidFill>
              </a:rPr>
              <a:t> </a:t>
            </a:r>
            <a:r>
              <a:rPr dirty="0" err="1">
                <a:solidFill>
                  <a:srgbClr val="080808"/>
                </a:solidFill>
              </a:rPr>
              <a:t>Teil</a:t>
            </a:r>
            <a:r>
              <a:rPr dirty="0">
                <a:solidFill>
                  <a:srgbClr val="080808"/>
                </a:solidFill>
              </a:rPr>
              <a:t> der </a:t>
            </a:r>
            <a:r>
              <a:rPr dirty="0" err="1">
                <a:solidFill>
                  <a:srgbClr val="080808"/>
                </a:solidFill>
              </a:rPr>
              <a:t>Leistungserhebung</a:t>
            </a:r>
            <a:r>
              <a:rPr dirty="0">
                <a:solidFill>
                  <a:srgbClr val="080808"/>
                </a:solidFill>
              </a:rPr>
              <a:t> sein</a:t>
            </a:r>
          </a:p>
        </p:txBody>
      </p:sp>
      <p:sp>
        <p:nvSpPr>
          <p:cNvPr id="5" name="Shape 259"/>
          <p:cNvSpPr/>
          <p:nvPr/>
        </p:nvSpPr>
        <p:spPr>
          <a:xfrm>
            <a:off x="578992" y="3988250"/>
            <a:ext cx="7056785" cy="175432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dirty="0" err="1">
                <a:solidFill>
                  <a:srgbClr val="080808"/>
                </a:solidFill>
              </a:rPr>
              <a:t>Kriterien</a:t>
            </a:r>
            <a:r>
              <a:rPr dirty="0">
                <a:solidFill>
                  <a:srgbClr val="080808"/>
                </a:solidFill>
              </a:rPr>
              <a:t> </a:t>
            </a:r>
            <a:r>
              <a:rPr dirty="0" err="1">
                <a:solidFill>
                  <a:srgbClr val="080808"/>
                </a:solidFill>
              </a:rPr>
              <a:t>zur</a:t>
            </a:r>
            <a:r>
              <a:rPr dirty="0">
                <a:solidFill>
                  <a:srgbClr val="080808"/>
                </a:solidFill>
              </a:rPr>
              <a:t> </a:t>
            </a:r>
            <a:r>
              <a:rPr dirty="0" err="1">
                <a:solidFill>
                  <a:srgbClr val="080808"/>
                </a:solidFill>
              </a:rPr>
              <a:t>Überprüfung</a:t>
            </a:r>
            <a:r>
              <a:rPr dirty="0">
                <a:solidFill>
                  <a:srgbClr val="080808"/>
                </a:solidFill>
              </a:rPr>
              <a:t> von </a:t>
            </a:r>
            <a:r>
              <a:rPr dirty="0" err="1">
                <a:solidFill>
                  <a:srgbClr val="080808"/>
                </a:solidFill>
              </a:rPr>
              <a:t>Ideen</a:t>
            </a:r>
            <a:r>
              <a:rPr dirty="0">
                <a:solidFill>
                  <a:srgbClr val="080808"/>
                </a:solidFill>
              </a:rPr>
              <a:t>:</a:t>
            </a:r>
          </a:p>
          <a:p>
            <a:pPr marL="285750" indent="-285750">
              <a:buSzPct val="100000"/>
              <a:buFont typeface="Arial"/>
              <a:buChar char="•"/>
            </a:pPr>
            <a:r>
              <a:rPr dirty="0" err="1">
                <a:solidFill>
                  <a:srgbClr val="080808"/>
                </a:solidFill>
              </a:rPr>
              <a:t>Wie</a:t>
            </a:r>
            <a:r>
              <a:rPr dirty="0">
                <a:solidFill>
                  <a:srgbClr val="080808"/>
                </a:solidFill>
              </a:rPr>
              <a:t> </a:t>
            </a:r>
            <a:r>
              <a:rPr dirty="0" err="1">
                <a:solidFill>
                  <a:srgbClr val="080808"/>
                </a:solidFill>
              </a:rPr>
              <a:t>ist</a:t>
            </a:r>
            <a:r>
              <a:rPr dirty="0">
                <a:solidFill>
                  <a:srgbClr val="080808"/>
                </a:solidFill>
              </a:rPr>
              <a:t> die </a:t>
            </a:r>
            <a:r>
              <a:rPr dirty="0" err="1">
                <a:solidFill>
                  <a:srgbClr val="080808"/>
                </a:solidFill>
              </a:rPr>
              <a:t>Leistungsaufgabe</a:t>
            </a:r>
            <a:r>
              <a:rPr dirty="0">
                <a:solidFill>
                  <a:srgbClr val="080808"/>
                </a:solidFill>
              </a:rPr>
              <a:t> auf den </a:t>
            </a:r>
            <a:r>
              <a:rPr dirty="0" err="1">
                <a:solidFill>
                  <a:srgbClr val="080808"/>
                </a:solidFill>
              </a:rPr>
              <a:t>Unterricht</a:t>
            </a:r>
            <a:r>
              <a:rPr dirty="0">
                <a:solidFill>
                  <a:srgbClr val="080808"/>
                </a:solidFill>
              </a:rPr>
              <a:t> </a:t>
            </a:r>
            <a:r>
              <a:rPr dirty="0" err="1">
                <a:solidFill>
                  <a:srgbClr val="080808"/>
                </a:solidFill>
              </a:rPr>
              <a:t>abgestimmt</a:t>
            </a:r>
            <a:r>
              <a:rPr dirty="0">
                <a:solidFill>
                  <a:srgbClr val="080808"/>
                </a:solidFill>
              </a:rPr>
              <a:t>?</a:t>
            </a:r>
          </a:p>
          <a:p>
            <a:pPr marL="285750" indent="-285750">
              <a:buSzPct val="100000"/>
              <a:buFont typeface="Arial"/>
              <a:buChar char="•"/>
            </a:pPr>
            <a:r>
              <a:rPr dirty="0">
                <a:solidFill>
                  <a:srgbClr val="080808"/>
                </a:solidFill>
              </a:rPr>
              <a:t>An </a:t>
            </a:r>
            <a:r>
              <a:rPr dirty="0" err="1">
                <a:solidFill>
                  <a:srgbClr val="080808"/>
                </a:solidFill>
              </a:rPr>
              <a:t>welcher</a:t>
            </a:r>
            <a:r>
              <a:rPr dirty="0">
                <a:solidFill>
                  <a:srgbClr val="080808"/>
                </a:solidFill>
              </a:rPr>
              <a:t> </a:t>
            </a:r>
            <a:r>
              <a:rPr dirty="0" err="1">
                <a:solidFill>
                  <a:srgbClr val="080808"/>
                </a:solidFill>
              </a:rPr>
              <a:t>Stelle</a:t>
            </a:r>
            <a:r>
              <a:rPr dirty="0">
                <a:solidFill>
                  <a:srgbClr val="080808"/>
                </a:solidFill>
              </a:rPr>
              <a:t> </a:t>
            </a:r>
            <a:r>
              <a:rPr dirty="0" err="1">
                <a:solidFill>
                  <a:srgbClr val="080808"/>
                </a:solidFill>
              </a:rPr>
              <a:t>im</a:t>
            </a:r>
            <a:r>
              <a:rPr dirty="0">
                <a:solidFill>
                  <a:srgbClr val="080808"/>
                </a:solidFill>
              </a:rPr>
              <a:t> </a:t>
            </a:r>
            <a:r>
              <a:rPr dirty="0" err="1">
                <a:solidFill>
                  <a:srgbClr val="080808"/>
                </a:solidFill>
              </a:rPr>
              <a:t>Lernprozess</a:t>
            </a:r>
            <a:r>
              <a:rPr dirty="0">
                <a:solidFill>
                  <a:srgbClr val="080808"/>
                </a:solidFill>
              </a:rPr>
              <a:t> </a:t>
            </a:r>
            <a:r>
              <a:rPr dirty="0" err="1">
                <a:solidFill>
                  <a:srgbClr val="080808"/>
                </a:solidFill>
              </a:rPr>
              <a:t>steht</a:t>
            </a:r>
            <a:r>
              <a:rPr dirty="0">
                <a:solidFill>
                  <a:srgbClr val="080808"/>
                </a:solidFill>
              </a:rPr>
              <a:t> die </a:t>
            </a:r>
            <a:r>
              <a:rPr dirty="0" err="1">
                <a:solidFill>
                  <a:srgbClr val="080808"/>
                </a:solidFill>
              </a:rPr>
              <a:t>Leistungserhebung</a:t>
            </a:r>
            <a:r>
              <a:rPr dirty="0">
                <a:solidFill>
                  <a:srgbClr val="080808"/>
                </a:solidFill>
              </a:rPr>
              <a:t>?</a:t>
            </a:r>
          </a:p>
          <a:p>
            <a:pPr marL="285750" indent="-285750">
              <a:buSzPct val="100000"/>
              <a:buFont typeface="Arial"/>
              <a:buChar char="•"/>
            </a:pPr>
            <a:r>
              <a:rPr dirty="0">
                <a:solidFill>
                  <a:srgbClr val="080808"/>
                </a:solidFill>
              </a:rPr>
              <a:t>Auf </a:t>
            </a:r>
            <a:r>
              <a:rPr dirty="0" err="1">
                <a:solidFill>
                  <a:srgbClr val="080808"/>
                </a:solidFill>
              </a:rPr>
              <a:t>welche</a:t>
            </a:r>
            <a:r>
              <a:rPr dirty="0">
                <a:solidFill>
                  <a:srgbClr val="080808"/>
                </a:solidFill>
              </a:rPr>
              <a:t> </a:t>
            </a:r>
            <a:r>
              <a:rPr dirty="0" err="1">
                <a:solidFill>
                  <a:srgbClr val="080808"/>
                </a:solidFill>
              </a:rPr>
              <a:t>Kompetenz</a:t>
            </a:r>
            <a:r>
              <a:rPr dirty="0">
                <a:solidFill>
                  <a:srgbClr val="080808"/>
                </a:solidFill>
              </a:rPr>
              <a:t> </a:t>
            </a:r>
            <a:r>
              <a:rPr dirty="0" err="1">
                <a:solidFill>
                  <a:srgbClr val="080808"/>
                </a:solidFill>
              </a:rPr>
              <a:t>zielt</a:t>
            </a:r>
            <a:r>
              <a:rPr dirty="0">
                <a:solidFill>
                  <a:srgbClr val="080808"/>
                </a:solidFill>
              </a:rPr>
              <a:t> die </a:t>
            </a:r>
            <a:r>
              <a:rPr dirty="0" err="1">
                <a:solidFill>
                  <a:srgbClr val="080808"/>
                </a:solidFill>
              </a:rPr>
              <a:t>Fragestellung</a:t>
            </a:r>
            <a:r>
              <a:rPr dirty="0">
                <a:solidFill>
                  <a:srgbClr val="080808"/>
                </a:solidFill>
              </a:rPr>
              <a:t> ab?</a:t>
            </a:r>
          </a:p>
          <a:p>
            <a:pPr marL="285750" indent="-285750">
              <a:buSzPct val="100000"/>
              <a:buFont typeface="Arial"/>
              <a:buChar char="•"/>
            </a:pPr>
            <a:r>
              <a:rPr dirty="0">
                <a:solidFill>
                  <a:srgbClr val="080808"/>
                </a:solidFill>
              </a:rPr>
              <a:t>Wo in der </a:t>
            </a:r>
            <a:r>
              <a:rPr dirty="0" err="1">
                <a:solidFill>
                  <a:srgbClr val="080808"/>
                </a:solidFill>
              </a:rPr>
              <a:t>Aufgabe</a:t>
            </a:r>
            <a:r>
              <a:rPr dirty="0">
                <a:solidFill>
                  <a:srgbClr val="080808"/>
                </a:solidFill>
              </a:rPr>
              <a:t> </a:t>
            </a:r>
            <a:r>
              <a:rPr dirty="0" err="1">
                <a:solidFill>
                  <a:srgbClr val="080808"/>
                </a:solidFill>
              </a:rPr>
              <a:t>kann</a:t>
            </a:r>
            <a:r>
              <a:rPr dirty="0">
                <a:solidFill>
                  <a:srgbClr val="080808"/>
                </a:solidFill>
              </a:rPr>
              <a:t> der </a:t>
            </a:r>
            <a:r>
              <a:rPr dirty="0" err="1">
                <a:solidFill>
                  <a:srgbClr val="080808"/>
                </a:solidFill>
              </a:rPr>
              <a:t>Schüler</a:t>
            </a:r>
            <a:r>
              <a:rPr dirty="0">
                <a:solidFill>
                  <a:srgbClr val="080808"/>
                </a:solidFill>
              </a:rPr>
              <a:t> „</a:t>
            </a:r>
            <a:r>
              <a:rPr dirty="0" err="1">
                <a:solidFill>
                  <a:srgbClr val="080808"/>
                </a:solidFill>
              </a:rPr>
              <a:t>Transferleistungen</a:t>
            </a:r>
            <a:r>
              <a:rPr dirty="0">
                <a:solidFill>
                  <a:srgbClr val="080808"/>
                </a:solidFill>
              </a:rPr>
              <a:t>“ </a:t>
            </a:r>
            <a:r>
              <a:rPr dirty="0" err="1">
                <a:solidFill>
                  <a:srgbClr val="080808"/>
                </a:solidFill>
              </a:rPr>
              <a:t>zeigen</a:t>
            </a:r>
            <a:r>
              <a:rPr dirty="0">
                <a:solidFill>
                  <a:srgbClr val="080808"/>
                </a:solidFill>
              </a:rPr>
              <a:t>?</a:t>
            </a:r>
          </a:p>
          <a:p>
            <a:pPr marL="285750" indent="-285750">
              <a:buSzPct val="100000"/>
              <a:buFont typeface="Arial"/>
              <a:buChar char="•"/>
            </a:pPr>
            <a:r>
              <a:rPr dirty="0" err="1">
                <a:solidFill>
                  <a:srgbClr val="080808"/>
                </a:solidFill>
              </a:rPr>
              <a:t>Ist</a:t>
            </a:r>
            <a:r>
              <a:rPr dirty="0">
                <a:solidFill>
                  <a:srgbClr val="080808"/>
                </a:solidFill>
              </a:rPr>
              <a:t> die </a:t>
            </a:r>
            <a:r>
              <a:rPr dirty="0" err="1">
                <a:solidFill>
                  <a:srgbClr val="080808"/>
                </a:solidFill>
              </a:rPr>
              <a:t>Fragestellung</a:t>
            </a:r>
            <a:r>
              <a:rPr dirty="0">
                <a:solidFill>
                  <a:srgbClr val="080808"/>
                </a:solidFill>
              </a:rPr>
              <a:t> </a:t>
            </a:r>
            <a:r>
              <a:rPr dirty="0" err="1">
                <a:solidFill>
                  <a:srgbClr val="080808"/>
                </a:solidFill>
              </a:rPr>
              <a:t>eindeutig</a:t>
            </a:r>
            <a:r>
              <a:rPr dirty="0">
                <a:solidFill>
                  <a:srgbClr val="080808"/>
                </a:solidFill>
              </a:rPr>
              <a:t> </a:t>
            </a:r>
            <a:r>
              <a:rPr dirty="0" err="1">
                <a:solidFill>
                  <a:srgbClr val="080808"/>
                </a:solidFill>
              </a:rPr>
              <a:t>formuliert</a:t>
            </a:r>
            <a:r>
              <a:rPr dirty="0">
                <a:solidFill>
                  <a:srgbClr val="080808"/>
                </a:solidFill>
              </a:rPr>
              <a:t>?</a:t>
            </a:r>
          </a:p>
        </p:txBody>
      </p:sp>
      <p:sp>
        <p:nvSpPr>
          <p:cNvPr id="7" name="Shape 260"/>
          <p:cNvSpPr/>
          <p:nvPr/>
        </p:nvSpPr>
        <p:spPr>
          <a:xfrm>
            <a:off x="434976" y="3798361"/>
            <a:ext cx="7416826" cy="2088233"/>
          </a:xfrm>
          <a:prstGeom prst="rect">
            <a:avLst/>
          </a:prstGeom>
          <a:ln w="25400">
            <a:solidFill>
              <a:srgbClr val="808080"/>
            </a:solidFill>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200530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xfrm>
            <a:off x="403980" y="1168400"/>
            <a:ext cx="8235950" cy="674175"/>
          </a:xfrm>
        </p:spPr>
        <p:txBody>
          <a:bodyPr/>
          <a:lstStyle/>
          <a:p>
            <a:r>
              <a:rPr lang="de-DE" dirty="0" smtClean="0"/>
              <a:t>Unterricht und Leistungsbeurteilung</a:t>
            </a:r>
            <a:endParaRPr lang="de-DE" dirty="0"/>
          </a:p>
        </p:txBody>
      </p:sp>
      <p:sp>
        <p:nvSpPr>
          <p:cNvPr id="3" name="Textplatzhalter 2"/>
          <p:cNvSpPr>
            <a:spLocks noGrp="1"/>
          </p:cNvSpPr>
          <p:nvPr>
            <p:ph type="body" sz="quarter" idx="18"/>
          </p:nvPr>
        </p:nvSpPr>
        <p:spPr>
          <a:noFill/>
          <a:ln>
            <a:noFill/>
          </a:ln>
        </p:spPr>
        <p:txBody>
          <a:bodyPr>
            <a:normAutofit/>
          </a:bodyPr>
          <a:lstStyle/>
          <a:p>
            <a:pPr marL="400050"/>
            <a:endParaRPr lang="de-DE" dirty="0" smtClean="0"/>
          </a:p>
          <a:p>
            <a:pPr marL="0" indent="0" algn="ctr">
              <a:buNone/>
            </a:pPr>
            <a:endParaRPr lang="de-DE" sz="2400" dirty="0"/>
          </a:p>
          <a:p>
            <a:pPr marL="0" indent="0" algn="ctr">
              <a:buNone/>
            </a:pPr>
            <a:endParaRPr lang="de-DE" sz="2400" dirty="0"/>
          </a:p>
          <a:p>
            <a:pPr marL="400050"/>
            <a:endParaRPr lang="de-DE" dirty="0" smtClean="0"/>
          </a:p>
          <a:p>
            <a:pPr marL="400050"/>
            <a:endParaRPr lang="de-DE" dirty="0" smtClean="0"/>
          </a:p>
          <a:p>
            <a:pPr marL="400050"/>
            <a:endParaRPr lang="de-DE" dirty="0" smtClean="0"/>
          </a:p>
          <a:p>
            <a:pPr marL="400050"/>
            <a:endParaRPr lang="de-DE" dirty="0"/>
          </a:p>
          <a:p>
            <a:endParaRPr lang="de-DE" dirty="0"/>
          </a:p>
        </p:txBody>
      </p:sp>
      <p:sp>
        <p:nvSpPr>
          <p:cNvPr id="6" name="Foliennummernplatzhalter 5"/>
          <p:cNvSpPr>
            <a:spLocks noGrp="1"/>
          </p:cNvSpPr>
          <p:nvPr>
            <p:ph type="sldNum" sz="quarter" idx="21"/>
          </p:nvPr>
        </p:nvSpPr>
        <p:spPr/>
        <p:txBody>
          <a:bodyPr/>
          <a:lstStyle/>
          <a:p>
            <a:fld id="{0C15BA05-4F3C-6B48-BDE8-D17F36566C7B}" type="slidenum">
              <a:rPr lang="de-DE" smtClean="0"/>
              <a:pPr/>
              <a:t>2</a:t>
            </a:fld>
            <a:endParaRPr lang="de-DE" dirty="0"/>
          </a:p>
        </p:txBody>
      </p:sp>
    </p:spTree>
    <p:extLst>
      <p:ext uri="{BB962C8B-B14F-4D97-AF65-F5344CB8AC3E}">
        <p14:creationId xmlns:p14="http://schemas.microsoft.com/office/powerpoint/2010/main" val="1791297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Autofit/>
          </a:bodyPr>
          <a:lstStyle/>
          <a:p>
            <a:r>
              <a:rPr lang="de-DE" sz="2700" dirty="0" smtClean="0"/>
              <a:t>Punktuelle Leistungsfeststellung</a:t>
            </a:r>
            <a:endParaRPr lang="de-DE" sz="2700" dirty="0"/>
          </a:p>
        </p:txBody>
      </p:sp>
      <p:sp>
        <p:nvSpPr>
          <p:cNvPr id="6" name="Foliennummernplatzhalter 5"/>
          <p:cNvSpPr>
            <a:spLocks noGrp="1"/>
          </p:cNvSpPr>
          <p:nvPr>
            <p:ph type="sldNum" sz="quarter" idx="21"/>
          </p:nvPr>
        </p:nvSpPr>
        <p:spPr/>
        <p:txBody>
          <a:bodyPr/>
          <a:lstStyle/>
          <a:p>
            <a:fld id="{0C15BA05-4F3C-6B48-BDE8-D17F36566C7B}" type="slidenum">
              <a:rPr lang="de-DE" smtClean="0"/>
              <a:pPr/>
              <a:t>20</a:t>
            </a:fld>
            <a:endParaRPr lang="de-DE" dirty="0"/>
          </a:p>
        </p:txBody>
      </p:sp>
      <p:sp>
        <p:nvSpPr>
          <p:cNvPr id="4" name="Shape 263"/>
          <p:cNvSpPr/>
          <p:nvPr/>
        </p:nvSpPr>
        <p:spPr>
          <a:xfrm>
            <a:off x="827583" y="2132855"/>
            <a:ext cx="7632850" cy="369331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dirty="0" err="1">
                <a:solidFill>
                  <a:srgbClr val="080808"/>
                </a:solidFill>
              </a:rPr>
              <a:t>Vergleichbarkeit</a:t>
            </a:r>
            <a:r>
              <a:rPr dirty="0">
                <a:solidFill>
                  <a:srgbClr val="080808"/>
                </a:solidFill>
              </a:rPr>
              <a:t> </a:t>
            </a:r>
            <a:r>
              <a:rPr dirty="0" err="1">
                <a:solidFill>
                  <a:srgbClr val="080808"/>
                </a:solidFill>
              </a:rPr>
              <a:t>mit</a:t>
            </a:r>
            <a:r>
              <a:rPr dirty="0">
                <a:solidFill>
                  <a:srgbClr val="080808"/>
                </a:solidFill>
              </a:rPr>
              <a:t> </a:t>
            </a:r>
            <a:r>
              <a:rPr dirty="0" err="1">
                <a:solidFill>
                  <a:srgbClr val="080808"/>
                </a:solidFill>
              </a:rPr>
              <a:t>bearbeiteten</a:t>
            </a:r>
            <a:r>
              <a:rPr dirty="0">
                <a:solidFill>
                  <a:srgbClr val="080808"/>
                </a:solidFill>
              </a:rPr>
              <a:t> </a:t>
            </a:r>
            <a:r>
              <a:rPr dirty="0" err="1">
                <a:solidFill>
                  <a:srgbClr val="080808"/>
                </a:solidFill>
              </a:rPr>
              <a:t>Anwendungssituationen</a:t>
            </a:r>
            <a:endParaRPr dirty="0">
              <a:solidFill>
                <a:srgbClr val="080808"/>
              </a:solidFill>
            </a:endParaRPr>
          </a:p>
          <a:p>
            <a:endParaRPr dirty="0">
              <a:solidFill>
                <a:srgbClr val="080808"/>
              </a:solidFill>
            </a:endParaRPr>
          </a:p>
          <a:p>
            <a:r>
              <a:rPr dirty="0" err="1">
                <a:solidFill>
                  <a:srgbClr val="080808"/>
                </a:solidFill>
              </a:rPr>
              <a:t>Können</a:t>
            </a:r>
            <a:r>
              <a:rPr dirty="0">
                <a:solidFill>
                  <a:srgbClr val="080808"/>
                </a:solidFill>
              </a:rPr>
              <a:t> </a:t>
            </a:r>
            <a:r>
              <a:rPr dirty="0" err="1">
                <a:solidFill>
                  <a:srgbClr val="080808"/>
                </a:solidFill>
              </a:rPr>
              <a:t>abgefragte</a:t>
            </a:r>
            <a:r>
              <a:rPr dirty="0">
                <a:solidFill>
                  <a:srgbClr val="080808"/>
                </a:solidFill>
              </a:rPr>
              <a:t> </a:t>
            </a:r>
            <a:r>
              <a:rPr dirty="0" err="1">
                <a:solidFill>
                  <a:srgbClr val="080808"/>
                </a:solidFill>
              </a:rPr>
              <a:t>Inhalte</a:t>
            </a:r>
            <a:r>
              <a:rPr dirty="0">
                <a:solidFill>
                  <a:srgbClr val="080808"/>
                </a:solidFill>
              </a:rPr>
              <a:t> </a:t>
            </a:r>
            <a:r>
              <a:rPr dirty="0" err="1">
                <a:solidFill>
                  <a:srgbClr val="080808"/>
                </a:solidFill>
              </a:rPr>
              <a:t>erklärt</a:t>
            </a:r>
            <a:r>
              <a:rPr dirty="0">
                <a:solidFill>
                  <a:srgbClr val="080808"/>
                </a:solidFill>
              </a:rPr>
              <a:t> </a:t>
            </a:r>
            <a:r>
              <a:rPr dirty="0" err="1">
                <a:solidFill>
                  <a:srgbClr val="080808"/>
                </a:solidFill>
              </a:rPr>
              <a:t>werden</a:t>
            </a:r>
            <a:r>
              <a:rPr dirty="0">
                <a:solidFill>
                  <a:srgbClr val="080808"/>
                </a:solidFill>
              </a:rPr>
              <a:t> und in </a:t>
            </a:r>
            <a:r>
              <a:rPr dirty="0" err="1">
                <a:solidFill>
                  <a:srgbClr val="080808"/>
                </a:solidFill>
              </a:rPr>
              <a:t>einen</a:t>
            </a:r>
            <a:r>
              <a:rPr dirty="0">
                <a:solidFill>
                  <a:srgbClr val="080808"/>
                </a:solidFill>
              </a:rPr>
              <a:t> </a:t>
            </a:r>
            <a:r>
              <a:rPr dirty="0" err="1">
                <a:solidFill>
                  <a:srgbClr val="080808"/>
                </a:solidFill>
              </a:rPr>
              <a:t>Kontext</a:t>
            </a:r>
            <a:r>
              <a:rPr dirty="0">
                <a:solidFill>
                  <a:srgbClr val="080808"/>
                </a:solidFill>
              </a:rPr>
              <a:t> </a:t>
            </a:r>
            <a:r>
              <a:rPr dirty="0" err="1">
                <a:solidFill>
                  <a:srgbClr val="080808"/>
                </a:solidFill>
              </a:rPr>
              <a:t>gestellt</a:t>
            </a:r>
            <a:r>
              <a:rPr dirty="0">
                <a:solidFill>
                  <a:srgbClr val="080808"/>
                </a:solidFill>
              </a:rPr>
              <a:t> </a:t>
            </a:r>
            <a:r>
              <a:rPr dirty="0" err="1">
                <a:solidFill>
                  <a:srgbClr val="080808"/>
                </a:solidFill>
              </a:rPr>
              <a:t>werden</a:t>
            </a:r>
            <a:r>
              <a:rPr dirty="0">
                <a:solidFill>
                  <a:srgbClr val="080808"/>
                </a:solidFill>
              </a:rPr>
              <a:t>?</a:t>
            </a:r>
          </a:p>
          <a:p>
            <a:r>
              <a:rPr dirty="0" err="1">
                <a:solidFill>
                  <a:srgbClr val="080808"/>
                </a:solidFill>
              </a:rPr>
              <a:t>Können</a:t>
            </a:r>
            <a:r>
              <a:rPr dirty="0">
                <a:solidFill>
                  <a:srgbClr val="080808"/>
                </a:solidFill>
              </a:rPr>
              <a:t> </a:t>
            </a:r>
            <a:r>
              <a:rPr dirty="0" err="1">
                <a:solidFill>
                  <a:srgbClr val="080808"/>
                </a:solidFill>
              </a:rPr>
              <a:t>Zuordnungen</a:t>
            </a:r>
            <a:r>
              <a:rPr dirty="0">
                <a:solidFill>
                  <a:srgbClr val="080808"/>
                </a:solidFill>
              </a:rPr>
              <a:t> und </a:t>
            </a:r>
            <a:r>
              <a:rPr dirty="0" err="1">
                <a:solidFill>
                  <a:srgbClr val="080808"/>
                </a:solidFill>
              </a:rPr>
              <a:t>Reihenfolgen</a:t>
            </a:r>
            <a:r>
              <a:rPr dirty="0">
                <a:solidFill>
                  <a:srgbClr val="080808"/>
                </a:solidFill>
              </a:rPr>
              <a:t> </a:t>
            </a:r>
            <a:r>
              <a:rPr i="1" dirty="0" err="1">
                <a:solidFill>
                  <a:srgbClr val="080808"/>
                </a:solidFill>
              </a:rPr>
              <a:t>begründet</a:t>
            </a:r>
            <a:r>
              <a:rPr dirty="0">
                <a:solidFill>
                  <a:srgbClr val="080808"/>
                </a:solidFill>
              </a:rPr>
              <a:t> </a:t>
            </a:r>
            <a:r>
              <a:rPr dirty="0" err="1">
                <a:solidFill>
                  <a:srgbClr val="080808"/>
                </a:solidFill>
              </a:rPr>
              <a:t>werden</a:t>
            </a:r>
            <a:r>
              <a:rPr dirty="0">
                <a:solidFill>
                  <a:srgbClr val="080808"/>
                </a:solidFill>
              </a:rPr>
              <a:t>?</a:t>
            </a:r>
          </a:p>
          <a:p>
            <a:r>
              <a:rPr dirty="0" err="1">
                <a:solidFill>
                  <a:srgbClr val="080808"/>
                </a:solidFill>
              </a:rPr>
              <a:t>Kann</a:t>
            </a:r>
            <a:r>
              <a:rPr dirty="0">
                <a:solidFill>
                  <a:srgbClr val="080808"/>
                </a:solidFill>
              </a:rPr>
              <a:t> </a:t>
            </a:r>
            <a:r>
              <a:rPr dirty="0" err="1">
                <a:solidFill>
                  <a:srgbClr val="080808"/>
                </a:solidFill>
              </a:rPr>
              <a:t>Wissen</a:t>
            </a:r>
            <a:r>
              <a:rPr dirty="0">
                <a:solidFill>
                  <a:srgbClr val="080808"/>
                </a:solidFill>
              </a:rPr>
              <a:t> </a:t>
            </a:r>
            <a:r>
              <a:rPr dirty="0" err="1">
                <a:solidFill>
                  <a:srgbClr val="080808"/>
                </a:solidFill>
              </a:rPr>
              <a:t>sinnvoll</a:t>
            </a:r>
            <a:r>
              <a:rPr dirty="0">
                <a:solidFill>
                  <a:srgbClr val="080808"/>
                </a:solidFill>
              </a:rPr>
              <a:t> </a:t>
            </a:r>
            <a:r>
              <a:rPr dirty="0" err="1">
                <a:solidFill>
                  <a:srgbClr val="080808"/>
                </a:solidFill>
              </a:rPr>
              <a:t>eingeordnet</a:t>
            </a:r>
            <a:r>
              <a:rPr dirty="0">
                <a:solidFill>
                  <a:srgbClr val="080808"/>
                </a:solidFill>
              </a:rPr>
              <a:t> </a:t>
            </a:r>
            <a:r>
              <a:rPr dirty="0" err="1">
                <a:solidFill>
                  <a:srgbClr val="080808"/>
                </a:solidFill>
              </a:rPr>
              <a:t>werden</a:t>
            </a:r>
            <a:r>
              <a:rPr dirty="0">
                <a:solidFill>
                  <a:srgbClr val="080808"/>
                </a:solidFill>
              </a:rPr>
              <a:t>? </a:t>
            </a:r>
          </a:p>
          <a:p>
            <a:r>
              <a:rPr dirty="0" err="1">
                <a:solidFill>
                  <a:srgbClr val="080808"/>
                </a:solidFill>
              </a:rPr>
              <a:t>Kann</a:t>
            </a:r>
            <a:r>
              <a:rPr dirty="0">
                <a:solidFill>
                  <a:srgbClr val="080808"/>
                </a:solidFill>
              </a:rPr>
              <a:t> </a:t>
            </a:r>
            <a:r>
              <a:rPr dirty="0" err="1">
                <a:solidFill>
                  <a:srgbClr val="080808"/>
                </a:solidFill>
              </a:rPr>
              <a:t>Wesentliches</a:t>
            </a:r>
            <a:r>
              <a:rPr dirty="0">
                <a:solidFill>
                  <a:srgbClr val="080808"/>
                </a:solidFill>
              </a:rPr>
              <a:t> von </a:t>
            </a:r>
            <a:r>
              <a:rPr dirty="0" err="1">
                <a:solidFill>
                  <a:srgbClr val="080808"/>
                </a:solidFill>
              </a:rPr>
              <a:t>Unwesentlichem</a:t>
            </a:r>
            <a:r>
              <a:rPr dirty="0">
                <a:solidFill>
                  <a:srgbClr val="080808"/>
                </a:solidFill>
              </a:rPr>
              <a:t> </a:t>
            </a:r>
            <a:r>
              <a:rPr dirty="0" err="1">
                <a:solidFill>
                  <a:srgbClr val="080808"/>
                </a:solidFill>
              </a:rPr>
              <a:t>unterschieden</a:t>
            </a:r>
            <a:r>
              <a:rPr dirty="0">
                <a:solidFill>
                  <a:srgbClr val="080808"/>
                </a:solidFill>
              </a:rPr>
              <a:t> </a:t>
            </a:r>
            <a:r>
              <a:rPr dirty="0" err="1">
                <a:solidFill>
                  <a:srgbClr val="080808"/>
                </a:solidFill>
              </a:rPr>
              <a:t>werden</a:t>
            </a:r>
            <a:r>
              <a:rPr dirty="0">
                <a:solidFill>
                  <a:srgbClr val="080808"/>
                </a:solidFill>
              </a:rPr>
              <a:t>? </a:t>
            </a:r>
          </a:p>
          <a:p>
            <a:r>
              <a:rPr dirty="0">
                <a:solidFill>
                  <a:srgbClr val="080808"/>
                </a:solidFill>
                <a:latin typeface="Wingdings"/>
                <a:ea typeface="Wingdings"/>
                <a:cs typeface="Wingdings"/>
                <a:sym typeface="Wingdings"/>
              </a:rPr>
              <a:t> </a:t>
            </a:r>
            <a:r>
              <a:rPr dirty="0">
                <a:solidFill>
                  <a:srgbClr val="080808"/>
                </a:solidFill>
              </a:rPr>
              <a:t>In der </a:t>
            </a:r>
            <a:r>
              <a:rPr dirty="0" err="1">
                <a:solidFill>
                  <a:srgbClr val="080808"/>
                </a:solidFill>
              </a:rPr>
              <a:t>Aufgabe</a:t>
            </a:r>
            <a:r>
              <a:rPr dirty="0">
                <a:solidFill>
                  <a:srgbClr val="080808"/>
                </a:solidFill>
              </a:rPr>
              <a:t> </a:t>
            </a:r>
            <a:r>
              <a:rPr dirty="0" err="1">
                <a:solidFill>
                  <a:srgbClr val="080808"/>
                </a:solidFill>
              </a:rPr>
              <a:t>einen</a:t>
            </a:r>
            <a:r>
              <a:rPr dirty="0">
                <a:solidFill>
                  <a:srgbClr val="080808"/>
                </a:solidFill>
              </a:rPr>
              <a:t> </a:t>
            </a:r>
            <a:r>
              <a:rPr i="1" dirty="0" err="1">
                <a:solidFill>
                  <a:srgbClr val="080808"/>
                </a:solidFill>
              </a:rPr>
              <a:t>konkreten</a:t>
            </a:r>
            <a:r>
              <a:rPr dirty="0">
                <a:solidFill>
                  <a:srgbClr val="080808"/>
                </a:solidFill>
              </a:rPr>
              <a:t> (</a:t>
            </a:r>
            <a:r>
              <a:rPr dirty="0" err="1">
                <a:solidFill>
                  <a:srgbClr val="080808"/>
                </a:solidFill>
              </a:rPr>
              <a:t>Vergleichs</a:t>
            </a:r>
            <a:r>
              <a:rPr dirty="0">
                <a:solidFill>
                  <a:srgbClr val="080808"/>
                </a:solidFill>
              </a:rPr>
              <a:t>)</a:t>
            </a:r>
            <a:r>
              <a:rPr dirty="0" err="1">
                <a:solidFill>
                  <a:srgbClr val="080808"/>
                </a:solidFill>
              </a:rPr>
              <a:t>punkt</a:t>
            </a:r>
            <a:r>
              <a:rPr dirty="0">
                <a:solidFill>
                  <a:srgbClr val="080808"/>
                </a:solidFill>
              </a:rPr>
              <a:t> </a:t>
            </a:r>
            <a:r>
              <a:rPr dirty="0" err="1">
                <a:solidFill>
                  <a:srgbClr val="080808"/>
                </a:solidFill>
              </a:rPr>
              <a:t>vorgeben</a:t>
            </a:r>
            <a:r>
              <a:rPr dirty="0">
                <a:solidFill>
                  <a:srgbClr val="080808"/>
                </a:solidFill>
              </a:rPr>
              <a:t>.</a:t>
            </a:r>
          </a:p>
          <a:p>
            <a:endParaRPr dirty="0">
              <a:solidFill>
                <a:srgbClr val="080808"/>
              </a:solidFill>
            </a:endParaRPr>
          </a:p>
          <a:p>
            <a:r>
              <a:rPr dirty="0" err="1">
                <a:solidFill>
                  <a:srgbClr val="080808"/>
                </a:solidFill>
              </a:rPr>
              <a:t>Unterscheidung</a:t>
            </a:r>
            <a:r>
              <a:rPr dirty="0">
                <a:solidFill>
                  <a:srgbClr val="080808"/>
                </a:solidFill>
              </a:rPr>
              <a:t> </a:t>
            </a:r>
            <a:r>
              <a:rPr dirty="0" err="1">
                <a:solidFill>
                  <a:srgbClr val="080808"/>
                </a:solidFill>
              </a:rPr>
              <a:t>nach</a:t>
            </a:r>
            <a:r>
              <a:rPr dirty="0">
                <a:solidFill>
                  <a:srgbClr val="080808"/>
                </a:solidFill>
              </a:rPr>
              <a:t> </a:t>
            </a:r>
            <a:r>
              <a:rPr dirty="0" err="1">
                <a:solidFill>
                  <a:srgbClr val="080808"/>
                </a:solidFill>
              </a:rPr>
              <a:t>Leistungsniveaus</a:t>
            </a:r>
            <a:r>
              <a:rPr dirty="0">
                <a:solidFill>
                  <a:srgbClr val="080808"/>
                </a:solidFill>
              </a:rPr>
              <a:t>: </a:t>
            </a:r>
            <a:r>
              <a:rPr dirty="0" err="1">
                <a:solidFill>
                  <a:srgbClr val="080808"/>
                </a:solidFill>
              </a:rPr>
              <a:t>ausgewogenes</a:t>
            </a:r>
            <a:r>
              <a:rPr dirty="0">
                <a:solidFill>
                  <a:srgbClr val="080808"/>
                </a:solidFill>
              </a:rPr>
              <a:t> </a:t>
            </a:r>
            <a:r>
              <a:rPr dirty="0" err="1">
                <a:solidFill>
                  <a:srgbClr val="080808"/>
                </a:solidFill>
              </a:rPr>
              <a:t>Spektrum</a:t>
            </a:r>
            <a:r>
              <a:rPr dirty="0">
                <a:solidFill>
                  <a:srgbClr val="080808"/>
                </a:solidFill>
              </a:rPr>
              <a:t> der </a:t>
            </a:r>
            <a:r>
              <a:rPr dirty="0" err="1">
                <a:solidFill>
                  <a:srgbClr val="080808"/>
                </a:solidFill>
              </a:rPr>
              <a:t>Niveaustufen</a:t>
            </a:r>
            <a:r>
              <a:rPr dirty="0">
                <a:solidFill>
                  <a:srgbClr val="080808"/>
                </a:solidFill>
              </a:rPr>
              <a:t> (</a:t>
            </a:r>
            <a:r>
              <a:rPr dirty="0" err="1">
                <a:solidFill>
                  <a:srgbClr val="080808"/>
                </a:solidFill>
              </a:rPr>
              <a:t>Anforderungsbereich</a:t>
            </a:r>
            <a:r>
              <a:rPr dirty="0">
                <a:solidFill>
                  <a:srgbClr val="080808"/>
                </a:solidFill>
              </a:rPr>
              <a:t> I [</a:t>
            </a:r>
            <a:r>
              <a:rPr dirty="0" err="1">
                <a:solidFill>
                  <a:srgbClr val="080808"/>
                </a:solidFill>
              </a:rPr>
              <a:t>Reproduktion</a:t>
            </a:r>
            <a:r>
              <a:rPr dirty="0">
                <a:solidFill>
                  <a:srgbClr val="080808"/>
                </a:solidFill>
              </a:rPr>
              <a:t>], </a:t>
            </a:r>
            <a:r>
              <a:rPr dirty="0" err="1">
                <a:solidFill>
                  <a:srgbClr val="080808"/>
                </a:solidFill>
              </a:rPr>
              <a:t>Anforderungsbereich</a:t>
            </a:r>
            <a:r>
              <a:rPr dirty="0">
                <a:solidFill>
                  <a:srgbClr val="080808"/>
                </a:solidFill>
              </a:rPr>
              <a:t> II [</a:t>
            </a:r>
            <a:r>
              <a:rPr dirty="0" err="1">
                <a:solidFill>
                  <a:srgbClr val="080808"/>
                </a:solidFill>
              </a:rPr>
              <a:t>Reorganisation</a:t>
            </a:r>
            <a:r>
              <a:rPr dirty="0">
                <a:solidFill>
                  <a:srgbClr val="080808"/>
                </a:solidFill>
              </a:rPr>
              <a:t>], </a:t>
            </a:r>
            <a:r>
              <a:rPr dirty="0" err="1">
                <a:solidFill>
                  <a:srgbClr val="080808"/>
                </a:solidFill>
              </a:rPr>
              <a:t>Anforderungsbereich</a:t>
            </a:r>
            <a:r>
              <a:rPr dirty="0">
                <a:solidFill>
                  <a:srgbClr val="080808"/>
                </a:solidFill>
              </a:rPr>
              <a:t> III [</a:t>
            </a:r>
            <a:r>
              <a:rPr dirty="0" err="1">
                <a:solidFill>
                  <a:srgbClr val="080808"/>
                </a:solidFill>
              </a:rPr>
              <a:t>Entwickeln</a:t>
            </a:r>
            <a:r>
              <a:rPr dirty="0">
                <a:solidFill>
                  <a:srgbClr val="080808"/>
                </a:solidFill>
              </a:rPr>
              <a:t> von </a:t>
            </a:r>
            <a:r>
              <a:rPr dirty="0" err="1">
                <a:solidFill>
                  <a:srgbClr val="080808"/>
                </a:solidFill>
              </a:rPr>
              <a:t>Problemlösungen</a:t>
            </a:r>
            <a:r>
              <a:rPr dirty="0">
                <a:solidFill>
                  <a:srgbClr val="080808"/>
                </a:solidFill>
              </a:rPr>
              <a:t>; </a:t>
            </a:r>
            <a:r>
              <a:rPr dirty="0" err="1">
                <a:solidFill>
                  <a:srgbClr val="080808"/>
                </a:solidFill>
              </a:rPr>
              <a:t>Urteilen</a:t>
            </a:r>
            <a:r>
              <a:rPr dirty="0">
                <a:solidFill>
                  <a:srgbClr val="080808"/>
                </a:solidFill>
              </a:rPr>
              <a:t>] </a:t>
            </a:r>
          </a:p>
        </p:txBody>
      </p:sp>
    </p:spTree>
    <p:extLst>
      <p:ext uri="{BB962C8B-B14F-4D97-AF65-F5344CB8AC3E}">
        <p14:creationId xmlns:p14="http://schemas.microsoft.com/office/powerpoint/2010/main" val="200530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4">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p:tmAbs val="0"/>
                                  </p:iterate>
                                  <p:childTnLst>
                                    <p:set>
                                      <p:cBhvr>
                                        <p:cTn id="15" fill="hold"/>
                                        <p:tgtEl>
                                          <p:spTgt spid="4">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p:tmAbs val="0"/>
                                  </p:iterate>
                                  <p:childTnLst>
                                    <p:set>
                                      <p:cBhvr>
                                        <p:cTn id="19" fill="hold"/>
                                        <p:tgtEl>
                                          <p:spTgt spid="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p:tmAbs val="0"/>
                                  </p:iterate>
                                  <p:childTnLst>
                                    <p:set>
                                      <p:cBhvr>
                                        <p:cTn id="27" fill="hold"/>
                                        <p:tgtEl>
                                          <p:spTgt spid="4">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p:tmAbs val="0"/>
                                  </p:iterate>
                                  <p:childTnLst>
                                    <p:set>
                                      <p:cBhvr>
                                        <p:cTn id="31" fill="hold"/>
                                        <p:tgtEl>
                                          <p:spTgt spid="4">
                                            <p:txEl>
                                              <p:pRg st="6" end="6"/>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iterate>
                                    <p:tmAbs val="0"/>
                                  </p:iterate>
                                  <p:childTnLst>
                                    <p:set>
                                      <p:cBhvr>
                                        <p:cTn id="34" fill="hold"/>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Autofit/>
          </a:bodyPr>
          <a:lstStyle/>
          <a:p>
            <a:r>
              <a:rPr lang="de-DE" sz="2700" dirty="0" smtClean="0"/>
              <a:t>Entwurf für eine Aufgabe zum Lernbereich 6.2</a:t>
            </a:r>
            <a:endParaRPr lang="de-DE" sz="2700" dirty="0"/>
          </a:p>
        </p:txBody>
      </p:sp>
      <p:sp>
        <p:nvSpPr>
          <p:cNvPr id="6" name="Foliennummernplatzhalter 5"/>
          <p:cNvSpPr>
            <a:spLocks noGrp="1"/>
          </p:cNvSpPr>
          <p:nvPr>
            <p:ph type="sldNum" sz="quarter" idx="21"/>
          </p:nvPr>
        </p:nvSpPr>
        <p:spPr/>
        <p:txBody>
          <a:bodyPr/>
          <a:lstStyle/>
          <a:p>
            <a:fld id="{0C15BA05-4F3C-6B48-BDE8-D17F36566C7B}" type="slidenum">
              <a:rPr lang="de-DE" smtClean="0"/>
              <a:pPr/>
              <a:t>21</a:t>
            </a:fld>
            <a:endParaRPr lang="de-DE" dirty="0"/>
          </a:p>
        </p:txBody>
      </p:sp>
      <p:sp>
        <p:nvSpPr>
          <p:cNvPr id="4" name="Shape 268"/>
          <p:cNvSpPr/>
          <p:nvPr/>
        </p:nvSpPr>
        <p:spPr>
          <a:xfrm>
            <a:off x="827583" y="2132855"/>
            <a:ext cx="7632850" cy="39703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u="sng" dirty="0">
                <a:solidFill>
                  <a:srgbClr val="0000FF"/>
                </a:solidFill>
                <a:uFill>
                  <a:solidFill>
                    <a:srgbClr val="0000FF"/>
                  </a:solidFill>
                </a:uFill>
                <a:hlinkClick r:id="rId3"/>
              </a:rPr>
              <a:t>http://www.lehrplanplus.bayern.de/fachlehrplan/realschule/6/katholische-religionslehre</a:t>
            </a:r>
            <a:r>
              <a:rPr dirty="0"/>
              <a:t> </a:t>
            </a:r>
          </a:p>
          <a:p>
            <a:endParaRPr dirty="0"/>
          </a:p>
          <a:p>
            <a:endParaRPr dirty="0"/>
          </a:p>
          <a:p>
            <a:pPr marL="285750" indent="-285750">
              <a:buFont typeface="Arial" panose="020B0604020202020204" pitchFamily="34" charset="0"/>
              <a:buChar char="•"/>
            </a:pPr>
            <a:r>
              <a:rPr dirty="0" err="1">
                <a:solidFill>
                  <a:srgbClr val="080808"/>
                </a:solidFill>
              </a:rPr>
              <a:t>Formulieren</a:t>
            </a:r>
            <a:r>
              <a:rPr dirty="0">
                <a:solidFill>
                  <a:srgbClr val="080808"/>
                </a:solidFill>
              </a:rPr>
              <a:t> </a:t>
            </a:r>
            <a:r>
              <a:rPr dirty="0" err="1">
                <a:solidFill>
                  <a:srgbClr val="080808"/>
                </a:solidFill>
              </a:rPr>
              <a:t>Sie</a:t>
            </a:r>
            <a:r>
              <a:rPr dirty="0">
                <a:solidFill>
                  <a:srgbClr val="080808"/>
                </a:solidFill>
              </a:rPr>
              <a:t> den </a:t>
            </a:r>
            <a:r>
              <a:rPr dirty="0" err="1">
                <a:solidFill>
                  <a:srgbClr val="080808"/>
                </a:solidFill>
              </a:rPr>
              <a:t>für</a:t>
            </a:r>
            <a:r>
              <a:rPr dirty="0">
                <a:solidFill>
                  <a:srgbClr val="080808"/>
                </a:solidFill>
              </a:rPr>
              <a:t> </a:t>
            </a:r>
            <a:r>
              <a:rPr dirty="0" err="1">
                <a:solidFill>
                  <a:srgbClr val="080808"/>
                </a:solidFill>
              </a:rPr>
              <a:t>Sie</a:t>
            </a:r>
            <a:r>
              <a:rPr dirty="0">
                <a:solidFill>
                  <a:srgbClr val="080808"/>
                </a:solidFill>
              </a:rPr>
              <a:t> </a:t>
            </a:r>
            <a:r>
              <a:rPr dirty="0" err="1">
                <a:solidFill>
                  <a:srgbClr val="080808"/>
                </a:solidFill>
              </a:rPr>
              <a:t>wesentlichen</a:t>
            </a:r>
            <a:r>
              <a:rPr dirty="0">
                <a:solidFill>
                  <a:srgbClr val="080808"/>
                </a:solidFill>
              </a:rPr>
              <a:t> </a:t>
            </a:r>
            <a:r>
              <a:rPr dirty="0" err="1">
                <a:solidFill>
                  <a:srgbClr val="080808"/>
                </a:solidFill>
              </a:rPr>
              <a:t>Grundgedanken</a:t>
            </a:r>
            <a:r>
              <a:rPr dirty="0">
                <a:solidFill>
                  <a:srgbClr val="080808"/>
                </a:solidFill>
              </a:rPr>
              <a:t> des </a:t>
            </a:r>
            <a:r>
              <a:rPr dirty="0" err="1">
                <a:solidFill>
                  <a:srgbClr val="080808"/>
                </a:solidFill>
              </a:rPr>
              <a:t>Lernbereichs</a:t>
            </a:r>
            <a:r>
              <a:rPr dirty="0">
                <a:solidFill>
                  <a:srgbClr val="080808"/>
                </a:solidFill>
              </a:rPr>
              <a:t> (</a:t>
            </a:r>
            <a:r>
              <a:rPr dirty="0" err="1">
                <a:solidFill>
                  <a:srgbClr val="080808"/>
                </a:solidFill>
              </a:rPr>
              <a:t>individuelle</a:t>
            </a:r>
            <a:r>
              <a:rPr dirty="0">
                <a:solidFill>
                  <a:srgbClr val="080808"/>
                </a:solidFill>
              </a:rPr>
              <a:t> </a:t>
            </a:r>
            <a:r>
              <a:rPr dirty="0" err="1">
                <a:solidFill>
                  <a:srgbClr val="080808"/>
                </a:solidFill>
              </a:rPr>
              <a:t>Lösungen</a:t>
            </a:r>
            <a:r>
              <a:rPr dirty="0">
                <a:solidFill>
                  <a:srgbClr val="080808"/>
                </a:solidFill>
              </a:rPr>
              <a:t>).</a:t>
            </a:r>
          </a:p>
          <a:p>
            <a:pPr marL="285750" indent="-285750">
              <a:buFont typeface="Arial" panose="020B0604020202020204" pitchFamily="34" charset="0"/>
              <a:buChar char="•"/>
            </a:pPr>
            <a:endParaRPr dirty="0">
              <a:solidFill>
                <a:srgbClr val="080808"/>
              </a:solidFill>
            </a:endParaRPr>
          </a:p>
          <a:p>
            <a:pPr marL="285750" indent="-285750">
              <a:buFont typeface="Arial" panose="020B0604020202020204" pitchFamily="34" charset="0"/>
              <a:buChar char="•"/>
            </a:pPr>
            <a:r>
              <a:rPr dirty="0" err="1">
                <a:solidFill>
                  <a:srgbClr val="080808"/>
                </a:solidFill>
              </a:rPr>
              <a:t>Welche</a:t>
            </a:r>
            <a:r>
              <a:rPr dirty="0">
                <a:solidFill>
                  <a:srgbClr val="080808"/>
                </a:solidFill>
              </a:rPr>
              <a:t> </a:t>
            </a:r>
            <a:r>
              <a:rPr dirty="0" err="1">
                <a:solidFill>
                  <a:srgbClr val="080808"/>
                </a:solidFill>
              </a:rPr>
              <a:t>Kompetenzen</a:t>
            </a:r>
            <a:r>
              <a:rPr dirty="0">
                <a:solidFill>
                  <a:srgbClr val="080808"/>
                </a:solidFill>
              </a:rPr>
              <a:t> </a:t>
            </a:r>
            <a:r>
              <a:rPr dirty="0" err="1">
                <a:solidFill>
                  <a:srgbClr val="080808"/>
                </a:solidFill>
              </a:rPr>
              <a:t>sollen</a:t>
            </a:r>
            <a:r>
              <a:rPr dirty="0">
                <a:solidFill>
                  <a:srgbClr val="080808"/>
                </a:solidFill>
              </a:rPr>
              <a:t> </a:t>
            </a:r>
            <a:r>
              <a:rPr dirty="0" err="1">
                <a:solidFill>
                  <a:srgbClr val="080808"/>
                </a:solidFill>
              </a:rPr>
              <a:t>SuS</a:t>
            </a:r>
            <a:r>
              <a:rPr dirty="0">
                <a:solidFill>
                  <a:srgbClr val="080808"/>
                </a:solidFill>
              </a:rPr>
              <a:t> in </a:t>
            </a:r>
            <a:r>
              <a:rPr dirty="0" err="1">
                <a:solidFill>
                  <a:srgbClr val="080808"/>
                </a:solidFill>
              </a:rPr>
              <a:t>Ihrer</a:t>
            </a:r>
            <a:r>
              <a:rPr dirty="0">
                <a:solidFill>
                  <a:srgbClr val="080808"/>
                </a:solidFill>
              </a:rPr>
              <a:t> </a:t>
            </a:r>
            <a:r>
              <a:rPr dirty="0" err="1">
                <a:solidFill>
                  <a:srgbClr val="080808"/>
                </a:solidFill>
              </a:rPr>
              <a:t>Aufgabe</a:t>
            </a:r>
            <a:r>
              <a:rPr dirty="0">
                <a:solidFill>
                  <a:srgbClr val="080808"/>
                </a:solidFill>
              </a:rPr>
              <a:t> </a:t>
            </a:r>
            <a:r>
              <a:rPr dirty="0" err="1">
                <a:solidFill>
                  <a:srgbClr val="080808"/>
                </a:solidFill>
              </a:rPr>
              <a:t>zeigen</a:t>
            </a:r>
            <a:r>
              <a:rPr dirty="0">
                <a:solidFill>
                  <a:srgbClr val="080808"/>
                </a:solidFill>
              </a:rPr>
              <a:t>?</a:t>
            </a:r>
          </a:p>
          <a:p>
            <a:pPr marL="285750" indent="-285750">
              <a:buFont typeface="Arial" panose="020B0604020202020204" pitchFamily="34" charset="0"/>
              <a:buChar char="•"/>
            </a:pPr>
            <a:endParaRPr dirty="0">
              <a:solidFill>
                <a:srgbClr val="080808"/>
              </a:solidFill>
            </a:endParaRPr>
          </a:p>
          <a:p>
            <a:pPr marL="285750" indent="-285750">
              <a:buFont typeface="Arial" panose="020B0604020202020204" pitchFamily="34" charset="0"/>
              <a:buChar char="•"/>
            </a:pPr>
            <a:r>
              <a:rPr dirty="0">
                <a:solidFill>
                  <a:srgbClr val="080808"/>
                </a:solidFill>
              </a:rPr>
              <a:t>Auf </a:t>
            </a:r>
            <a:r>
              <a:rPr dirty="0" err="1">
                <a:solidFill>
                  <a:srgbClr val="080808"/>
                </a:solidFill>
              </a:rPr>
              <a:t>welche</a:t>
            </a:r>
            <a:r>
              <a:rPr dirty="0">
                <a:solidFill>
                  <a:srgbClr val="080808"/>
                </a:solidFill>
              </a:rPr>
              <a:t> </a:t>
            </a:r>
            <a:r>
              <a:rPr dirty="0" err="1">
                <a:solidFill>
                  <a:srgbClr val="080808"/>
                </a:solidFill>
              </a:rPr>
              <a:t>Inhalte</a:t>
            </a:r>
            <a:r>
              <a:rPr dirty="0">
                <a:solidFill>
                  <a:srgbClr val="080808"/>
                </a:solidFill>
              </a:rPr>
              <a:t> </a:t>
            </a:r>
            <a:r>
              <a:rPr dirty="0" err="1">
                <a:solidFill>
                  <a:srgbClr val="080808"/>
                </a:solidFill>
              </a:rPr>
              <a:t>sollen</a:t>
            </a:r>
            <a:r>
              <a:rPr dirty="0">
                <a:solidFill>
                  <a:srgbClr val="080808"/>
                </a:solidFill>
              </a:rPr>
              <a:t> </a:t>
            </a:r>
            <a:r>
              <a:rPr dirty="0" err="1">
                <a:solidFill>
                  <a:srgbClr val="080808"/>
                </a:solidFill>
              </a:rPr>
              <a:t>Sie</a:t>
            </a:r>
            <a:r>
              <a:rPr dirty="0">
                <a:solidFill>
                  <a:srgbClr val="080808"/>
                </a:solidFill>
              </a:rPr>
              <a:t> </a:t>
            </a:r>
            <a:r>
              <a:rPr dirty="0" err="1">
                <a:solidFill>
                  <a:srgbClr val="080808"/>
                </a:solidFill>
              </a:rPr>
              <a:t>zugreifen</a:t>
            </a:r>
            <a:r>
              <a:rPr dirty="0">
                <a:solidFill>
                  <a:srgbClr val="080808"/>
                </a:solidFill>
              </a:rPr>
              <a:t> (</a:t>
            </a:r>
            <a:r>
              <a:rPr dirty="0" err="1">
                <a:solidFill>
                  <a:srgbClr val="080808"/>
                </a:solidFill>
              </a:rPr>
              <a:t>memorieren</a:t>
            </a:r>
            <a:r>
              <a:rPr dirty="0">
                <a:solidFill>
                  <a:srgbClr val="080808"/>
                </a:solidFill>
              </a:rPr>
              <a:t> </a:t>
            </a:r>
            <a:r>
              <a:rPr dirty="0" err="1">
                <a:solidFill>
                  <a:srgbClr val="080808"/>
                </a:solidFill>
              </a:rPr>
              <a:t>oder</a:t>
            </a:r>
            <a:r>
              <a:rPr dirty="0">
                <a:solidFill>
                  <a:srgbClr val="080808"/>
                </a:solidFill>
              </a:rPr>
              <a:t> </a:t>
            </a:r>
            <a:r>
              <a:rPr dirty="0" err="1">
                <a:solidFill>
                  <a:srgbClr val="080808"/>
                </a:solidFill>
              </a:rPr>
              <a:t>materialgestützt</a:t>
            </a:r>
            <a:r>
              <a:rPr dirty="0">
                <a:solidFill>
                  <a:srgbClr val="080808"/>
                </a:solidFill>
              </a:rPr>
              <a:t>?)?</a:t>
            </a:r>
          </a:p>
          <a:p>
            <a:pPr marL="285750" indent="-285750">
              <a:buFont typeface="Arial" panose="020B0604020202020204" pitchFamily="34" charset="0"/>
              <a:buChar char="•"/>
            </a:pPr>
            <a:endParaRPr dirty="0">
              <a:solidFill>
                <a:srgbClr val="080808"/>
              </a:solidFill>
            </a:endParaRPr>
          </a:p>
          <a:p>
            <a:pPr marL="285750" indent="-285750">
              <a:buFont typeface="Arial" panose="020B0604020202020204" pitchFamily="34" charset="0"/>
              <a:buChar char="•"/>
            </a:pPr>
            <a:r>
              <a:rPr dirty="0">
                <a:solidFill>
                  <a:srgbClr val="080808"/>
                </a:solidFill>
              </a:rPr>
              <a:t>Welches </a:t>
            </a:r>
            <a:r>
              <a:rPr dirty="0" err="1">
                <a:solidFill>
                  <a:srgbClr val="080808"/>
                </a:solidFill>
              </a:rPr>
              <a:t>Aufgabenformat</a:t>
            </a:r>
            <a:r>
              <a:rPr dirty="0">
                <a:solidFill>
                  <a:srgbClr val="080808"/>
                </a:solidFill>
              </a:rPr>
              <a:t> </a:t>
            </a:r>
            <a:r>
              <a:rPr dirty="0" err="1">
                <a:solidFill>
                  <a:srgbClr val="080808"/>
                </a:solidFill>
              </a:rPr>
              <a:t>bietet</a:t>
            </a:r>
            <a:r>
              <a:rPr dirty="0">
                <a:solidFill>
                  <a:srgbClr val="080808"/>
                </a:solidFill>
              </a:rPr>
              <a:t> </a:t>
            </a:r>
            <a:r>
              <a:rPr dirty="0" err="1">
                <a:solidFill>
                  <a:srgbClr val="080808"/>
                </a:solidFill>
              </a:rPr>
              <a:t>sich</a:t>
            </a:r>
            <a:r>
              <a:rPr dirty="0">
                <a:solidFill>
                  <a:srgbClr val="080808"/>
                </a:solidFill>
              </a:rPr>
              <a:t> an (</a:t>
            </a:r>
            <a:r>
              <a:rPr dirty="0" err="1">
                <a:solidFill>
                  <a:srgbClr val="080808"/>
                </a:solidFill>
              </a:rPr>
              <a:t>offen</a:t>
            </a:r>
            <a:r>
              <a:rPr dirty="0">
                <a:solidFill>
                  <a:srgbClr val="080808"/>
                </a:solidFill>
              </a:rPr>
              <a:t>, </a:t>
            </a:r>
            <a:r>
              <a:rPr dirty="0" err="1">
                <a:solidFill>
                  <a:srgbClr val="080808"/>
                </a:solidFill>
              </a:rPr>
              <a:t>halboffen</a:t>
            </a:r>
            <a:r>
              <a:rPr dirty="0">
                <a:solidFill>
                  <a:srgbClr val="080808"/>
                </a:solidFill>
              </a:rPr>
              <a:t>, </a:t>
            </a:r>
            <a:r>
              <a:rPr dirty="0" err="1">
                <a:solidFill>
                  <a:srgbClr val="080808"/>
                </a:solidFill>
              </a:rPr>
              <a:t>geschlossen</a:t>
            </a:r>
            <a:r>
              <a:rPr dirty="0">
                <a:solidFill>
                  <a:srgbClr val="080808"/>
                </a:solidFill>
              </a:rPr>
              <a:t> / </a:t>
            </a:r>
            <a:r>
              <a:rPr dirty="0" err="1">
                <a:solidFill>
                  <a:srgbClr val="080808"/>
                </a:solidFill>
              </a:rPr>
              <a:t>Aufgabentyp</a:t>
            </a:r>
            <a:r>
              <a:rPr dirty="0">
                <a:solidFill>
                  <a:srgbClr val="080808"/>
                </a:solidFill>
              </a:rPr>
              <a:t>)?</a:t>
            </a:r>
          </a:p>
        </p:txBody>
      </p:sp>
    </p:spTree>
    <p:extLst>
      <p:ext uri="{BB962C8B-B14F-4D97-AF65-F5344CB8AC3E}">
        <p14:creationId xmlns:p14="http://schemas.microsoft.com/office/powerpoint/2010/main" val="200530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4">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4">
                                            <p:txEl>
                                              <p:pRg st="1" end="1"/>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4">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4">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4">
                                            <p:txEl>
                                              <p:pRg st="5" end="5"/>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iterate>
                                    <p:tmAbs val="0"/>
                                  </p:iterate>
                                  <p:childTnLst>
                                    <p:set>
                                      <p:cBhvr>
                                        <p:cTn id="28" fill="hold"/>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iterate>
                                    <p:tmAbs val="0"/>
                                  </p:iterate>
                                  <p:childTnLst>
                                    <p:set>
                                      <p:cBhvr>
                                        <p:cTn id="32" fill="hold"/>
                                        <p:tgtEl>
                                          <p:spTgt spid="4">
                                            <p:txEl>
                                              <p:pRg st="7" end="7"/>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iterate>
                                    <p:tmAbs val="0"/>
                                  </p:iterate>
                                  <p:childTnLst>
                                    <p:set>
                                      <p:cBhvr>
                                        <p:cTn id="35" fill="hold"/>
                                        <p:tgtEl>
                                          <p:spTgt spid="4">
                                            <p:txEl>
                                              <p:pRg st="8" end="8"/>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4">
                                            <p:txEl>
                                              <p:pRg st="9" end="9"/>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p:tmAbs val="0"/>
                                  </p:iterate>
                                  <p:childTnLst>
                                    <p:set>
                                      <p:cBhvr>
                                        <p:cTn id="43" fill="hold"/>
                                        <p:tgtEl>
                                          <p:spTgt spid="4">
                                            <p:txEl>
                                              <p:charRg st="407" end="40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Autofit/>
          </a:bodyPr>
          <a:lstStyle/>
          <a:p>
            <a:r>
              <a:rPr lang="de-DE" sz="2700" dirty="0" smtClean="0"/>
              <a:t>Weitere Materialien zur Leistungsbewertung</a:t>
            </a:r>
            <a:endParaRPr lang="de-DE" sz="2700" dirty="0"/>
          </a:p>
        </p:txBody>
      </p:sp>
      <p:sp>
        <p:nvSpPr>
          <p:cNvPr id="6" name="Foliennummernplatzhalter 5"/>
          <p:cNvSpPr>
            <a:spLocks noGrp="1"/>
          </p:cNvSpPr>
          <p:nvPr>
            <p:ph type="sldNum" sz="quarter" idx="21"/>
          </p:nvPr>
        </p:nvSpPr>
        <p:spPr/>
        <p:txBody>
          <a:bodyPr/>
          <a:lstStyle/>
          <a:p>
            <a:fld id="{0C15BA05-4F3C-6B48-BDE8-D17F36566C7B}" type="slidenum">
              <a:rPr lang="de-DE" smtClean="0"/>
              <a:pPr/>
              <a:t>22</a:t>
            </a:fld>
            <a:endParaRPr lang="de-DE" dirty="0"/>
          </a:p>
        </p:txBody>
      </p:sp>
      <p:sp>
        <p:nvSpPr>
          <p:cNvPr id="4" name="Shape 271"/>
          <p:cNvSpPr/>
          <p:nvPr/>
        </p:nvSpPr>
        <p:spPr>
          <a:xfrm>
            <a:off x="323527" y="2276872"/>
            <a:ext cx="5040562" cy="92333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dirty="0">
                <a:solidFill>
                  <a:srgbClr val="080808"/>
                </a:solidFill>
              </a:rPr>
              <a:t>In </a:t>
            </a:r>
            <a:r>
              <a:rPr dirty="0" err="1">
                <a:solidFill>
                  <a:srgbClr val="080808"/>
                </a:solidFill>
              </a:rPr>
              <a:t>Erarbeitung</a:t>
            </a:r>
            <a:r>
              <a:rPr dirty="0">
                <a:solidFill>
                  <a:srgbClr val="080808"/>
                </a:solidFill>
              </a:rPr>
              <a:t> </a:t>
            </a:r>
            <a:r>
              <a:rPr dirty="0" err="1">
                <a:solidFill>
                  <a:srgbClr val="080808"/>
                </a:solidFill>
              </a:rPr>
              <a:t>durch</a:t>
            </a:r>
            <a:r>
              <a:rPr dirty="0">
                <a:solidFill>
                  <a:srgbClr val="080808"/>
                </a:solidFill>
              </a:rPr>
              <a:t> das RPZ:</a:t>
            </a:r>
          </a:p>
          <a:p>
            <a:endParaRPr dirty="0">
              <a:solidFill>
                <a:srgbClr val="080808"/>
              </a:solidFill>
            </a:endParaRPr>
          </a:p>
          <a:p>
            <a:pPr marL="285750" indent="-285750">
              <a:buSzPct val="100000"/>
              <a:buChar char="-"/>
            </a:pPr>
            <a:r>
              <a:rPr dirty="0" err="1">
                <a:solidFill>
                  <a:srgbClr val="080808"/>
                </a:solidFill>
              </a:rPr>
              <a:t>Handreichung</a:t>
            </a:r>
            <a:r>
              <a:rPr dirty="0">
                <a:solidFill>
                  <a:srgbClr val="080808"/>
                </a:solidFill>
              </a:rPr>
              <a:t> </a:t>
            </a:r>
            <a:r>
              <a:rPr dirty="0" err="1">
                <a:solidFill>
                  <a:srgbClr val="080808"/>
                </a:solidFill>
              </a:rPr>
              <a:t>Leistungserhebung</a:t>
            </a:r>
            <a:endParaRPr dirty="0">
              <a:solidFill>
                <a:srgbClr val="080808"/>
              </a:solidFill>
            </a:endParaRPr>
          </a:p>
        </p:txBody>
      </p:sp>
      <p:pic>
        <p:nvPicPr>
          <p:cNvPr id="5" name="image6.png"/>
          <p:cNvPicPr>
            <a:picLocks noChangeAspect="1"/>
          </p:cNvPicPr>
          <p:nvPr/>
        </p:nvPicPr>
        <p:blipFill>
          <a:blip r:embed="rId3">
            <a:extLst/>
          </a:blip>
          <a:srcRect l="31161" t="9290" r="30267" b="1190"/>
          <a:stretch>
            <a:fillRect/>
          </a:stretch>
        </p:blipFill>
        <p:spPr>
          <a:xfrm>
            <a:off x="6331937" y="1900856"/>
            <a:ext cx="2311220" cy="3218417"/>
          </a:xfrm>
          <a:prstGeom prst="rect">
            <a:avLst/>
          </a:prstGeom>
          <a:ln w="12700">
            <a:miter lim="400000"/>
          </a:ln>
        </p:spPr>
      </p:pic>
      <p:pic>
        <p:nvPicPr>
          <p:cNvPr id="7" name="image7.jpg" descr="Bild von "/>
          <p:cNvPicPr>
            <a:picLocks noChangeAspect="1"/>
          </p:cNvPicPr>
          <p:nvPr/>
        </p:nvPicPr>
        <p:blipFill>
          <a:blip r:embed="rId4">
            <a:extLst/>
          </a:blip>
          <a:stretch>
            <a:fillRect/>
          </a:stretch>
        </p:blipFill>
        <p:spPr>
          <a:xfrm>
            <a:off x="4226257" y="1900856"/>
            <a:ext cx="2203073" cy="3117115"/>
          </a:xfrm>
          <a:prstGeom prst="rect">
            <a:avLst/>
          </a:prstGeom>
          <a:ln w="12700">
            <a:miter lim="400000"/>
          </a:ln>
        </p:spPr>
      </p:pic>
      <p:sp>
        <p:nvSpPr>
          <p:cNvPr id="8" name="Shape 274"/>
          <p:cNvSpPr/>
          <p:nvPr/>
        </p:nvSpPr>
        <p:spPr>
          <a:xfrm>
            <a:off x="4239491" y="5464809"/>
            <a:ext cx="1501302" cy="8915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5400" b="1" spc="300">
                <a:ln w="11430">
                  <a:solidFill>
                    <a:srgbClr val="F4F6F9"/>
                  </a:solidFill>
                </a:ln>
                <a:solidFill>
                  <a:srgbClr val="437AC6"/>
                </a:solidFill>
              </a:defRPr>
            </a:lvl1pPr>
          </a:lstStyle>
          <a:p>
            <a:r>
              <a:rPr dirty="0"/>
              <a:t>FAQ</a:t>
            </a:r>
          </a:p>
        </p:txBody>
      </p:sp>
      <p:sp>
        <p:nvSpPr>
          <p:cNvPr id="9" name="Shape 275"/>
          <p:cNvSpPr/>
          <p:nvPr/>
        </p:nvSpPr>
        <p:spPr>
          <a:xfrm>
            <a:off x="323527" y="4663328"/>
            <a:ext cx="3915964" cy="120032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dirty="0">
                <a:solidFill>
                  <a:srgbClr val="080808"/>
                </a:solidFill>
              </a:rPr>
              <a:t>In </a:t>
            </a:r>
            <a:r>
              <a:rPr dirty="0" err="1">
                <a:solidFill>
                  <a:srgbClr val="080808"/>
                </a:solidFill>
              </a:rPr>
              <a:t>Erarbeitung</a:t>
            </a:r>
            <a:r>
              <a:rPr dirty="0">
                <a:solidFill>
                  <a:srgbClr val="080808"/>
                </a:solidFill>
              </a:rPr>
              <a:t> </a:t>
            </a:r>
            <a:r>
              <a:rPr dirty="0" err="1">
                <a:solidFill>
                  <a:srgbClr val="080808"/>
                </a:solidFill>
              </a:rPr>
              <a:t>durch</a:t>
            </a:r>
            <a:r>
              <a:rPr dirty="0">
                <a:solidFill>
                  <a:srgbClr val="080808"/>
                </a:solidFill>
              </a:rPr>
              <a:t> das ISB:</a:t>
            </a:r>
          </a:p>
          <a:p>
            <a:endParaRPr dirty="0">
              <a:solidFill>
                <a:srgbClr val="080808"/>
              </a:solidFill>
            </a:endParaRPr>
          </a:p>
          <a:p>
            <a:r>
              <a:rPr dirty="0">
                <a:solidFill>
                  <a:srgbClr val="080808"/>
                </a:solidFill>
              </a:rPr>
              <a:t>- </a:t>
            </a:r>
            <a:r>
              <a:rPr dirty="0" err="1">
                <a:solidFill>
                  <a:srgbClr val="080808"/>
                </a:solidFill>
              </a:rPr>
              <a:t>Schulartübergreifende</a:t>
            </a:r>
            <a:r>
              <a:rPr dirty="0">
                <a:solidFill>
                  <a:srgbClr val="080808"/>
                </a:solidFill>
              </a:rPr>
              <a:t> </a:t>
            </a:r>
            <a:r>
              <a:rPr dirty="0" err="1">
                <a:solidFill>
                  <a:srgbClr val="080808"/>
                </a:solidFill>
              </a:rPr>
              <a:t>Handreichung</a:t>
            </a:r>
            <a:r>
              <a:rPr dirty="0">
                <a:solidFill>
                  <a:srgbClr val="080808"/>
                </a:solidFill>
              </a:rPr>
              <a:t> </a:t>
            </a:r>
            <a:r>
              <a:rPr dirty="0" err="1">
                <a:solidFill>
                  <a:srgbClr val="080808"/>
                </a:solidFill>
              </a:rPr>
              <a:t>zur</a:t>
            </a:r>
            <a:r>
              <a:rPr dirty="0">
                <a:solidFill>
                  <a:srgbClr val="080808"/>
                </a:solidFill>
              </a:rPr>
              <a:t> </a:t>
            </a:r>
            <a:r>
              <a:rPr dirty="0" err="1">
                <a:solidFill>
                  <a:srgbClr val="080808"/>
                </a:solidFill>
              </a:rPr>
              <a:t>Leistungserhebung</a:t>
            </a:r>
            <a:endParaRPr dirty="0">
              <a:solidFill>
                <a:srgbClr val="080808"/>
              </a:solidFill>
            </a:endParaRPr>
          </a:p>
        </p:txBody>
      </p:sp>
      <p:sp>
        <p:nvSpPr>
          <p:cNvPr id="10" name="Shape 276"/>
          <p:cNvSpPr/>
          <p:nvPr/>
        </p:nvSpPr>
        <p:spPr>
          <a:xfrm>
            <a:off x="6987075" y="5464808"/>
            <a:ext cx="1138980" cy="8915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gn="ctr">
              <a:defRPr sz="5400" b="1" spc="300">
                <a:ln w="11430">
                  <a:solidFill>
                    <a:srgbClr val="F4F6F9"/>
                  </a:solidFill>
                </a:ln>
                <a:solidFill>
                  <a:srgbClr val="437AC6"/>
                </a:solidFill>
              </a:defRPr>
            </a:lvl1pPr>
          </a:lstStyle>
          <a:p>
            <a:r>
              <a:rPr dirty="0"/>
              <a:t>LIS</a:t>
            </a:r>
          </a:p>
        </p:txBody>
      </p:sp>
    </p:spTree>
    <p:extLst>
      <p:ext uri="{BB962C8B-B14F-4D97-AF65-F5344CB8AC3E}">
        <p14:creationId xmlns:p14="http://schemas.microsoft.com/office/powerpoint/2010/main" val="2005305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xfrm>
            <a:off x="408929" y="1160586"/>
            <a:ext cx="8236800" cy="673200"/>
          </a:xfrm>
        </p:spPr>
        <p:txBody>
          <a:bodyPr>
            <a:noAutofit/>
          </a:bodyPr>
          <a:lstStyle/>
          <a:p>
            <a:r>
              <a:rPr lang="de-DE" dirty="0" smtClean="0"/>
              <a:t>Leistungserhebung</a:t>
            </a:r>
            <a:endParaRPr lang="de-DE" dirty="0"/>
          </a:p>
        </p:txBody>
      </p:sp>
      <p:sp>
        <p:nvSpPr>
          <p:cNvPr id="3" name="Textplatzhalter 2"/>
          <p:cNvSpPr>
            <a:spLocks noGrp="1"/>
          </p:cNvSpPr>
          <p:nvPr>
            <p:ph type="body" sz="quarter" idx="18"/>
          </p:nvPr>
        </p:nvSpPr>
        <p:spPr>
          <a:xfrm>
            <a:off x="463549" y="3879669"/>
            <a:ext cx="8223251" cy="1903724"/>
          </a:xfrm>
          <a:noFill/>
          <a:ln>
            <a:noFill/>
          </a:ln>
        </p:spPr>
        <p:txBody>
          <a:bodyPr>
            <a:normAutofit fontScale="77500" lnSpcReduction="20000"/>
          </a:bodyPr>
          <a:lstStyle/>
          <a:p>
            <a:pPr algn="ctr">
              <a:defRPr sz="2400"/>
            </a:pPr>
            <a:r>
              <a:rPr lang="de-DE" sz="4000" dirty="0"/>
              <a:t>Anknüpfungspunkt zur kompetenzorientierten Leistungserhebung ist der gehaltene kompetenzorientierte </a:t>
            </a:r>
            <a:r>
              <a:rPr lang="de-DE" sz="4000" dirty="0" smtClean="0"/>
              <a:t>Unterricht</a:t>
            </a:r>
            <a:endParaRPr lang="de-DE" dirty="0"/>
          </a:p>
          <a:p>
            <a:pPr>
              <a:buAutoNum type="romanUcPeriod" startAt="2"/>
            </a:pPr>
            <a:endParaRPr lang="de-DE" dirty="0"/>
          </a:p>
        </p:txBody>
      </p:sp>
      <p:sp>
        <p:nvSpPr>
          <p:cNvPr id="6" name="Foliennummernplatzhalter 5"/>
          <p:cNvSpPr>
            <a:spLocks noGrp="1"/>
          </p:cNvSpPr>
          <p:nvPr>
            <p:ph type="sldNum" sz="quarter" idx="21"/>
          </p:nvPr>
        </p:nvSpPr>
        <p:spPr/>
        <p:txBody>
          <a:bodyPr/>
          <a:lstStyle/>
          <a:p>
            <a:fld id="{0C15BA05-4F3C-6B48-BDE8-D17F36566C7B}" type="slidenum">
              <a:rPr lang="de-DE" smtClean="0"/>
              <a:pPr/>
              <a:t>3</a:t>
            </a:fld>
            <a:endParaRPr lang="de-DE" dirty="0"/>
          </a:p>
        </p:txBody>
      </p:sp>
    </p:spTree>
    <p:extLst>
      <p:ext uri="{BB962C8B-B14F-4D97-AF65-F5344CB8AC3E}">
        <p14:creationId xmlns:p14="http://schemas.microsoft.com/office/powerpoint/2010/main" val="2142528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xfrm>
            <a:off x="403980" y="1168400"/>
            <a:ext cx="8235950" cy="674175"/>
          </a:xfrm>
        </p:spPr>
        <p:txBody>
          <a:bodyPr/>
          <a:lstStyle/>
          <a:p>
            <a:r>
              <a:rPr lang="de-DE" dirty="0" smtClean="0"/>
              <a:t>Prozessbezogene Kompetenzen</a:t>
            </a:r>
            <a:endParaRPr lang="de-DE" dirty="0"/>
          </a:p>
        </p:txBody>
      </p:sp>
      <p:sp>
        <p:nvSpPr>
          <p:cNvPr id="3" name="Textplatzhalter 2"/>
          <p:cNvSpPr>
            <a:spLocks noGrp="1"/>
          </p:cNvSpPr>
          <p:nvPr>
            <p:ph type="body" sz="quarter" idx="18"/>
          </p:nvPr>
        </p:nvSpPr>
        <p:spPr/>
        <p:txBody>
          <a:bodyPr>
            <a:normAutofit/>
          </a:bodyPr>
          <a:lstStyle/>
          <a:p>
            <a:endParaRPr lang="de-DE" sz="2400" b="1" dirty="0" smtClean="0">
              <a:sym typeface="Wingdings" panose="05000000000000000000" pitchFamily="2" charset="2"/>
            </a:endParaRPr>
          </a:p>
          <a:p>
            <a:endParaRPr lang="de-DE" dirty="0"/>
          </a:p>
        </p:txBody>
      </p:sp>
      <p:sp>
        <p:nvSpPr>
          <p:cNvPr id="4" name="Foliennummernplatzhalter 3"/>
          <p:cNvSpPr>
            <a:spLocks noGrp="1"/>
          </p:cNvSpPr>
          <p:nvPr>
            <p:ph type="sldNum" sz="quarter" idx="21"/>
          </p:nvPr>
        </p:nvSpPr>
        <p:spPr/>
        <p:txBody>
          <a:bodyPr/>
          <a:lstStyle/>
          <a:p>
            <a:fld id="{0C15BA05-4F3C-6B48-BDE8-D17F36566C7B}" type="slidenum">
              <a:rPr lang="de-DE" smtClean="0"/>
              <a:pPr/>
              <a:t>4</a:t>
            </a:fld>
            <a:endParaRPr lang="de-DE"/>
          </a:p>
        </p:txBody>
      </p:sp>
      <p:sp>
        <p:nvSpPr>
          <p:cNvPr id="6" name="Shape 180"/>
          <p:cNvSpPr/>
          <p:nvPr/>
        </p:nvSpPr>
        <p:spPr>
          <a:xfrm>
            <a:off x="403980" y="2306459"/>
            <a:ext cx="7992890" cy="113877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700" b="1">
                <a:solidFill>
                  <a:srgbClr val="E74B8E"/>
                </a:solidFill>
              </a:defRPr>
            </a:pPr>
            <a:r>
              <a:rPr dirty="0" err="1">
                <a:solidFill>
                  <a:srgbClr val="080808"/>
                </a:solidFill>
              </a:rPr>
              <a:t>Im</a:t>
            </a:r>
            <a:r>
              <a:rPr dirty="0">
                <a:solidFill>
                  <a:srgbClr val="080808"/>
                </a:solidFill>
              </a:rPr>
              <a:t> </a:t>
            </a:r>
            <a:r>
              <a:rPr dirty="0" err="1">
                <a:solidFill>
                  <a:srgbClr val="080808"/>
                </a:solidFill>
              </a:rPr>
              <a:t>Religionsunterricht</a:t>
            </a:r>
            <a:r>
              <a:rPr dirty="0">
                <a:solidFill>
                  <a:srgbClr val="080808"/>
                </a:solidFill>
              </a:rPr>
              <a:t> </a:t>
            </a:r>
            <a:r>
              <a:rPr dirty="0" err="1">
                <a:solidFill>
                  <a:srgbClr val="080808"/>
                </a:solidFill>
              </a:rPr>
              <a:t>geht</a:t>
            </a:r>
            <a:r>
              <a:rPr dirty="0">
                <a:solidFill>
                  <a:srgbClr val="080808"/>
                </a:solidFill>
              </a:rPr>
              <a:t> </a:t>
            </a:r>
            <a:r>
              <a:rPr dirty="0" err="1">
                <a:solidFill>
                  <a:srgbClr val="080808"/>
                </a:solidFill>
              </a:rPr>
              <a:t>es</a:t>
            </a:r>
            <a:r>
              <a:rPr dirty="0">
                <a:solidFill>
                  <a:srgbClr val="080808"/>
                </a:solidFill>
              </a:rPr>
              <a:t> um </a:t>
            </a:r>
            <a:r>
              <a:rPr dirty="0" err="1">
                <a:solidFill>
                  <a:srgbClr val="080808"/>
                </a:solidFill>
              </a:rPr>
              <a:t>Gegenstände</a:t>
            </a:r>
            <a:r>
              <a:rPr dirty="0">
                <a:solidFill>
                  <a:srgbClr val="080808"/>
                </a:solidFill>
              </a:rPr>
              <a:t>, </a:t>
            </a:r>
            <a:r>
              <a:rPr dirty="0" err="1">
                <a:solidFill>
                  <a:srgbClr val="080808"/>
                </a:solidFill>
              </a:rPr>
              <a:t>Handlungen</a:t>
            </a:r>
            <a:r>
              <a:rPr dirty="0">
                <a:solidFill>
                  <a:srgbClr val="080808"/>
                </a:solidFill>
              </a:rPr>
              <a:t>, </a:t>
            </a:r>
            <a:r>
              <a:rPr dirty="0" err="1">
                <a:solidFill>
                  <a:srgbClr val="080808"/>
                </a:solidFill>
              </a:rPr>
              <a:t>Texte</a:t>
            </a:r>
            <a:r>
              <a:rPr dirty="0">
                <a:solidFill>
                  <a:srgbClr val="080808"/>
                </a:solidFill>
              </a:rPr>
              <a:t>, </a:t>
            </a:r>
            <a:r>
              <a:rPr dirty="0" err="1">
                <a:solidFill>
                  <a:srgbClr val="080808"/>
                </a:solidFill>
              </a:rPr>
              <a:t>Bilder</a:t>
            </a:r>
            <a:r>
              <a:rPr dirty="0">
                <a:solidFill>
                  <a:srgbClr val="080808"/>
                </a:solidFill>
              </a:rPr>
              <a:t>, </a:t>
            </a:r>
            <a:r>
              <a:rPr dirty="0" err="1">
                <a:solidFill>
                  <a:srgbClr val="080808"/>
                </a:solidFill>
              </a:rPr>
              <a:t>Fragen</a:t>
            </a:r>
            <a:r>
              <a:rPr dirty="0">
                <a:solidFill>
                  <a:srgbClr val="080808"/>
                </a:solidFill>
              </a:rPr>
              <a:t>, die </a:t>
            </a:r>
            <a:r>
              <a:rPr dirty="0" err="1">
                <a:solidFill>
                  <a:srgbClr val="080808"/>
                </a:solidFill>
              </a:rPr>
              <a:t>etwas</a:t>
            </a:r>
            <a:r>
              <a:rPr dirty="0">
                <a:solidFill>
                  <a:srgbClr val="080808"/>
                </a:solidFill>
              </a:rPr>
              <a:t> </a:t>
            </a:r>
            <a:r>
              <a:rPr dirty="0" err="1">
                <a:solidFill>
                  <a:srgbClr val="080808"/>
                </a:solidFill>
              </a:rPr>
              <a:t>über</a:t>
            </a:r>
            <a:r>
              <a:rPr dirty="0">
                <a:solidFill>
                  <a:srgbClr val="080808"/>
                </a:solidFill>
              </a:rPr>
              <a:t> das </a:t>
            </a:r>
            <a:r>
              <a:rPr dirty="0" err="1">
                <a:solidFill>
                  <a:srgbClr val="080808"/>
                </a:solidFill>
              </a:rPr>
              <a:t>Christentum</a:t>
            </a:r>
            <a:r>
              <a:rPr dirty="0">
                <a:solidFill>
                  <a:srgbClr val="080808"/>
                </a:solidFill>
              </a:rPr>
              <a:t> und </a:t>
            </a:r>
            <a:r>
              <a:rPr dirty="0" err="1">
                <a:solidFill>
                  <a:srgbClr val="080808"/>
                </a:solidFill>
              </a:rPr>
              <a:t>andere</a:t>
            </a:r>
            <a:r>
              <a:rPr dirty="0">
                <a:solidFill>
                  <a:srgbClr val="080808"/>
                </a:solidFill>
              </a:rPr>
              <a:t> </a:t>
            </a:r>
            <a:r>
              <a:rPr dirty="0" err="1">
                <a:solidFill>
                  <a:srgbClr val="080808"/>
                </a:solidFill>
              </a:rPr>
              <a:t>Religionen</a:t>
            </a:r>
            <a:r>
              <a:rPr dirty="0">
                <a:solidFill>
                  <a:srgbClr val="080808"/>
                </a:solidFill>
              </a:rPr>
              <a:t> und </a:t>
            </a:r>
            <a:r>
              <a:rPr dirty="0" err="1">
                <a:solidFill>
                  <a:srgbClr val="080808"/>
                </a:solidFill>
              </a:rPr>
              <a:t>Weltanschauungen</a:t>
            </a:r>
            <a:r>
              <a:rPr dirty="0">
                <a:solidFill>
                  <a:srgbClr val="080808"/>
                </a:solidFill>
              </a:rPr>
              <a:t> </a:t>
            </a:r>
            <a:r>
              <a:rPr dirty="0" err="1">
                <a:solidFill>
                  <a:srgbClr val="080808"/>
                </a:solidFill>
              </a:rPr>
              <a:t>aussagen</a:t>
            </a:r>
            <a:r>
              <a:rPr dirty="0">
                <a:solidFill>
                  <a:srgbClr val="080808"/>
                </a:solidFill>
              </a:rPr>
              <a:t> (</a:t>
            </a:r>
            <a:r>
              <a:rPr dirty="0" err="1">
                <a:solidFill>
                  <a:srgbClr val="080808"/>
                </a:solidFill>
              </a:rPr>
              <a:t>domänenspezifische</a:t>
            </a:r>
            <a:r>
              <a:rPr dirty="0">
                <a:solidFill>
                  <a:srgbClr val="080808"/>
                </a:solidFill>
              </a:rPr>
              <a:t> </a:t>
            </a:r>
            <a:r>
              <a:rPr dirty="0" err="1">
                <a:solidFill>
                  <a:srgbClr val="080808"/>
                </a:solidFill>
              </a:rPr>
              <a:t>Blickrichtung</a:t>
            </a:r>
            <a:r>
              <a:rPr dirty="0">
                <a:solidFill>
                  <a:srgbClr val="080808"/>
                </a:solidFill>
              </a:rPr>
              <a:t>). </a:t>
            </a:r>
            <a:br>
              <a:rPr dirty="0">
                <a:solidFill>
                  <a:srgbClr val="080808"/>
                </a:solidFill>
              </a:rPr>
            </a:br>
            <a:r>
              <a:rPr dirty="0" err="1">
                <a:solidFill>
                  <a:srgbClr val="080808"/>
                </a:solidFill>
              </a:rPr>
              <a:t>Dabei</a:t>
            </a:r>
            <a:r>
              <a:rPr dirty="0">
                <a:solidFill>
                  <a:srgbClr val="080808"/>
                </a:solidFill>
              </a:rPr>
              <a:t> muss man…</a:t>
            </a:r>
          </a:p>
        </p:txBody>
      </p:sp>
      <p:sp>
        <p:nvSpPr>
          <p:cNvPr id="7" name="Shape 181"/>
          <p:cNvSpPr/>
          <p:nvPr/>
        </p:nvSpPr>
        <p:spPr>
          <a:xfrm>
            <a:off x="403980" y="3982069"/>
            <a:ext cx="7848874" cy="163326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540047">
              <a:lnSpc>
                <a:spcPct val="90000"/>
              </a:lnSpc>
              <a:spcBef>
                <a:spcPts val="200"/>
              </a:spcBef>
              <a:buSzPct val="100000"/>
              <a:buChar char="-"/>
              <a:defRPr sz="1700">
                <a:latin typeface="Arial"/>
                <a:ea typeface="Arial"/>
                <a:cs typeface="Arial"/>
                <a:sym typeface="Arial"/>
              </a:defRPr>
            </a:pPr>
            <a:r>
              <a:rPr dirty="0">
                <a:solidFill>
                  <a:srgbClr val="080808"/>
                </a:solidFill>
              </a:rPr>
              <a:t> </a:t>
            </a:r>
            <a:r>
              <a:rPr dirty="0" err="1">
                <a:solidFill>
                  <a:srgbClr val="080808"/>
                </a:solidFill>
                <a:latin typeface="+mn-lt"/>
                <a:ea typeface="+mn-ea"/>
                <a:cs typeface="+mn-cs"/>
                <a:sym typeface="Calibri"/>
              </a:rPr>
              <a:t>genau</a:t>
            </a:r>
            <a:r>
              <a:rPr dirty="0">
                <a:solidFill>
                  <a:srgbClr val="080808"/>
                </a:solidFill>
                <a:latin typeface="+mn-lt"/>
                <a:ea typeface="+mn-ea"/>
                <a:cs typeface="+mn-cs"/>
                <a:sym typeface="Calibri"/>
              </a:rPr>
              <a:t> </a:t>
            </a:r>
            <a:r>
              <a:rPr dirty="0" err="1">
                <a:solidFill>
                  <a:srgbClr val="080808"/>
                </a:solidFill>
                <a:latin typeface="+mn-lt"/>
                <a:ea typeface="+mn-ea"/>
                <a:cs typeface="+mn-cs"/>
                <a:sym typeface="Calibri"/>
              </a:rPr>
              <a:t>hinschauen</a:t>
            </a:r>
            <a:r>
              <a:rPr dirty="0">
                <a:solidFill>
                  <a:srgbClr val="080808"/>
                </a:solidFill>
                <a:latin typeface="+mn-lt"/>
                <a:ea typeface="+mn-ea"/>
                <a:cs typeface="+mn-cs"/>
                <a:sym typeface="Calibri"/>
              </a:rPr>
              <a:t> (</a:t>
            </a:r>
            <a:r>
              <a:rPr dirty="0" err="1">
                <a:latin typeface="+mn-lt"/>
                <a:ea typeface="+mn-ea"/>
                <a:cs typeface="+mn-cs"/>
                <a:sym typeface="Calibri"/>
              </a:rPr>
              <a:t>wahrnehmen</a:t>
            </a:r>
            <a:r>
              <a:rPr dirty="0">
                <a:solidFill>
                  <a:srgbClr val="080808"/>
                </a:solidFill>
                <a:latin typeface="+mn-lt"/>
                <a:ea typeface="+mn-ea"/>
                <a:cs typeface="+mn-cs"/>
                <a:sym typeface="Calibri"/>
              </a:rPr>
              <a:t>)</a:t>
            </a:r>
          </a:p>
          <a:p>
            <a:pPr defTabSz="540047">
              <a:lnSpc>
                <a:spcPct val="90000"/>
              </a:lnSpc>
              <a:spcBef>
                <a:spcPts val="200"/>
              </a:spcBef>
              <a:buSzPct val="100000"/>
              <a:buChar char="-"/>
              <a:defRPr sz="1700"/>
            </a:pPr>
            <a:r>
              <a:rPr dirty="0">
                <a:solidFill>
                  <a:srgbClr val="080808"/>
                </a:solidFill>
              </a:rPr>
              <a:t> </a:t>
            </a:r>
            <a:r>
              <a:rPr dirty="0" err="1">
                <a:solidFill>
                  <a:srgbClr val="080808"/>
                </a:solidFill>
              </a:rPr>
              <a:t>wissen</a:t>
            </a:r>
            <a:r>
              <a:rPr dirty="0">
                <a:solidFill>
                  <a:srgbClr val="080808"/>
                </a:solidFill>
              </a:rPr>
              <a:t>, </a:t>
            </a:r>
            <a:r>
              <a:rPr dirty="0" err="1">
                <a:solidFill>
                  <a:srgbClr val="080808"/>
                </a:solidFill>
              </a:rPr>
              <a:t>warum</a:t>
            </a:r>
            <a:r>
              <a:rPr dirty="0">
                <a:solidFill>
                  <a:srgbClr val="080808"/>
                </a:solidFill>
              </a:rPr>
              <a:t> </a:t>
            </a:r>
            <a:r>
              <a:rPr dirty="0" err="1">
                <a:solidFill>
                  <a:srgbClr val="080808"/>
                </a:solidFill>
              </a:rPr>
              <a:t>es</a:t>
            </a:r>
            <a:r>
              <a:rPr dirty="0">
                <a:solidFill>
                  <a:srgbClr val="080808"/>
                </a:solidFill>
              </a:rPr>
              <a:t> so </a:t>
            </a:r>
            <a:r>
              <a:rPr dirty="0" err="1">
                <a:solidFill>
                  <a:srgbClr val="080808"/>
                </a:solidFill>
              </a:rPr>
              <a:t>ist</a:t>
            </a:r>
            <a:r>
              <a:rPr dirty="0">
                <a:solidFill>
                  <a:srgbClr val="080808"/>
                </a:solidFill>
              </a:rPr>
              <a:t> (</a:t>
            </a:r>
            <a:r>
              <a:rPr dirty="0"/>
              <a:t>verstehen</a:t>
            </a:r>
            <a:r>
              <a:rPr dirty="0">
                <a:solidFill>
                  <a:srgbClr val="080808"/>
                </a:solidFill>
              </a:rPr>
              <a:t>)</a:t>
            </a:r>
          </a:p>
          <a:p>
            <a:pPr defTabSz="540047">
              <a:lnSpc>
                <a:spcPct val="90000"/>
              </a:lnSpc>
              <a:spcBef>
                <a:spcPts val="200"/>
              </a:spcBef>
              <a:buSzPct val="100000"/>
              <a:buChar char="-"/>
              <a:defRPr sz="1700"/>
            </a:pPr>
            <a:r>
              <a:rPr dirty="0">
                <a:solidFill>
                  <a:srgbClr val="080808"/>
                </a:solidFill>
              </a:rPr>
              <a:t> </a:t>
            </a:r>
            <a:r>
              <a:rPr dirty="0" err="1">
                <a:solidFill>
                  <a:srgbClr val="080808"/>
                </a:solidFill>
              </a:rPr>
              <a:t>sich</a:t>
            </a:r>
            <a:r>
              <a:rPr dirty="0">
                <a:solidFill>
                  <a:srgbClr val="080808"/>
                </a:solidFill>
              </a:rPr>
              <a:t> </a:t>
            </a:r>
            <a:r>
              <a:rPr dirty="0" err="1">
                <a:solidFill>
                  <a:srgbClr val="080808"/>
                </a:solidFill>
              </a:rPr>
              <a:t>dazu</a:t>
            </a:r>
            <a:r>
              <a:rPr dirty="0">
                <a:solidFill>
                  <a:srgbClr val="080808"/>
                </a:solidFill>
              </a:rPr>
              <a:t> </a:t>
            </a:r>
            <a:r>
              <a:rPr dirty="0" err="1">
                <a:solidFill>
                  <a:srgbClr val="080808"/>
                </a:solidFill>
              </a:rPr>
              <a:t>eine</a:t>
            </a:r>
            <a:r>
              <a:rPr dirty="0">
                <a:solidFill>
                  <a:srgbClr val="080808"/>
                </a:solidFill>
              </a:rPr>
              <a:t> </a:t>
            </a:r>
            <a:r>
              <a:rPr dirty="0" err="1">
                <a:solidFill>
                  <a:srgbClr val="080808"/>
                </a:solidFill>
              </a:rPr>
              <a:t>eigene</a:t>
            </a:r>
            <a:r>
              <a:rPr dirty="0">
                <a:solidFill>
                  <a:srgbClr val="080808"/>
                </a:solidFill>
              </a:rPr>
              <a:t> </a:t>
            </a:r>
            <a:r>
              <a:rPr dirty="0" err="1">
                <a:solidFill>
                  <a:srgbClr val="080808"/>
                </a:solidFill>
              </a:rPr>
              <a:t>Meinung</a:t>
            </a:r>
            <a:r>
              <a:rPr dirty="0">
                <a:solidFill>
                  <a:srgbClr val="080808"/>
                </a:solidFill>
              </a:rPr>
              <a:t> </a:t>
            </a:r>
            <a:r>
              <a:rPr dirty="0" err="1">
                <a:solidFill>
                  <a:srgbClr val="080808"/>
                </a:solidFill>
              </a:rPr>
              <a:t>bilden</a:t>
            </a:r>
            <a:r>
              <a:rPr dirty="0">
                <a:solidFill>
                  <a:srgbClr val="080808"/>
                </a:solidFill>
              </a:rPr>
              <a:t> und Position </a:t>
            </a:r>
            <a:r>
              <a:rPr dirty="0" err="1">
                <a:solidFill>
                  <a:srgbClr val="080808"/>
                </a:solidFill>
              </a:rPr>
              <a:t>beziehen</a:t>
            </a:r>
            <a:r>
              <a:rPr dirty="0">
                <a:solidFill>
                  <a:srgbClr val="080808"/>
                </a:solidFill>
              </a:rPr>
              <a:t> (</a:t>
            </a:r>
            <a:r>
              <a:rPr dirty="0" err="1"/>
              <a:t>urteilen</a:t>
            </a:r>
            <a:r>
              <a:rPr dirty="0">
                <a:solidFill>
                  <a:srgbClr val="080808"/>
                </a:solidFill>
              </a:rPr>
              <a:t>)</a:t>
            </a:r>
          </a:p>
          <a:p>
            <a:pPr defTabSz="540047">
              <a:lnSpc>
                <a:spcPct val="90000"/>
              </a:lnSpc>
              <a:spcBef>
                <a:spcPts val="200"/>
              </a:spcBef>
              <a:buSzPct val="100000"/>
              <a:buChar char="-"/>
              <a:defRPr sz="1700"/>
            </a:pPr>
            <a:r>
              <a:rPr dirty="0">
                <a:solidFill>
                  <a:srgbClr val="080808"/>
                </a:solidFill>
              </a:rPr>
              <a:t> </a:t>
            </a:r>
            <a:r>
              <a:rPr dirty="0" err="1">
                <a:solidFill>
                  <a:srgbClr val="080808"/>
                </a:solidFill>
              </a:rPr>
              <a:t>etwas</a:t>
            </a:r>
            <a:r>
              <a:rPr dirty="0">
                <a:solidFill>
                  <a:srgbClr val="080808"/>
                </a:solidFill>
              </a:rPr>
              <a:t> </a:t>
            </a:r>
            <a:r>
              <a:rPr dirty="0" err="1">
                <a:solidFill>
                  <a:srgbClr val="080808"/>
                </a:solidFill>
              </a:rPr>
              <a:t>schaffen</a:t>
            </a:r>
            <a:r>
              <a:rPr dirty="0">
                <a:solidFill>
                  <a:srgbClr val="080808"/>
                </a:solidFill>
              </a:rPr>
              <a:t> (</a:t>
            </a:r>
            <a:r>
              <a:rPr dirty="0" err="1"/>
              <a:t>gestalten</a:t>
            </a:r>
            <a:r>
              <a:rPr dirty="0">
                <a:solidFill>
                  <a:srgbClr val="080808"/>
                </a:solidFill>
              </a:rPr>
              <a:t>) </a:t>
            </a:r>
          </a:p>
          <a:p>
            <a:pPr defTabSz="540047">
              <a:lnSpc>
                <a:spcPct val="90000"/>
              </a:lnSpc>
              <a:spcBef>
                <a:spcPts val="200"/>
              </a:spcBef>
              <a:buSzPct val="100000"/>
              <a:buChar char="-"/>
              <a:defRPr sz="1700"/>
            </a:pPr>
            <a:r>
              <a:rPr dirty="0">
                <a:solidFill>
                  <a:srgbClr val="080808"/>
                </a:solidFill>
              </a:rPr>
              <a:t> </a:t>
            </a:r>
            <a:r>
              <a:rPr dirty="0" err="1">
                <a:solidFill>
                  <a:srgbClr val="080808"/>
                </a:solidFill>
              </a:rPr>
              <a:t>sich</a:t>
            </a:r>
            <a:r>
              <a:rPr dirty="0">
                <a:solidFill>
                  <a:srgbClr val="080808"/>
                </a:solidFill>
              </a:rPr>
              <a:t> </a:t>
            </a:r>
            <a:r>
              <a:rPr dirty="0" err="1">
                <a:solidFill>
                  <a:srgbClr val="080808"/>
                </a:solidFill>
              </a:rPr>
              <a:t>mit</a:t>
            </a:r>
            <a:r>
              <a:rPr dirty="0">
                <a:solidFill>
                  <a:srgbClr val="080808"/>
                </a:solidFill>
              </a:rPr>
              <a:t> </a:t>
            </a:r>
            <a:r>
              <a:rPr dirty="0" err="1">
                <a:solidFill>
                  <a:srgbClr val="080808"/>
                </a:solidFill>
              </a:rPr>
              <a:t>anderen</a:t>
            </a:r>
            <a:r>
              <a:rPr dirty="0">
                <a:solidFill>
                  <a:srgbClr val="080808"/>
                </a:solidFill>
              </a:rPr>
              <a:t> </a:t>
            </a:r>
            <a:r>
              <a:rPr dirty="0" err="1">
                <a:solidFill>
                  <a:srgbClr val="080808"/>
                </a:solidFill>
              </a:rPr>
              <a:t>darüber</a:t>
            </a:r>
            <a:r>
              <a:rPr dirty="0">
                <a:solidFill>
                  <a:srgbClr val="080808"/>
                </a:solidFill>
              </a:rPr>
              <a:t> </a:t>
            </a:r>
            <a:r>
              <a:rPr dirty="0" err="1">
                <a:solidFill>
                  <a:srgbClr val="080808"/>
                </a:solidFill>
              </a:rPr>
              <a:t>austauschen</a:t>
            </a:r>
            <a:r>
              <a:rPr dirty="0">
                <a:solidFill>
                  <a:srgbClr val="080808"/>
                </a:solidFill>
              </a:rPr>
              <a:t> (</a:t>
            </a:r>
            <a:r>
              <a:rPr dirty="0" err="1"/>
              <a:t>kommunizieren</a:t>
            </a:r>
            <a:r>
              <a:rPr dirty="0">
                <a:solidFill>
                  <a:srgbClr val="080808"/>
                </a:solidFill>
              </a:rPr>
              <a:t>)</a:t>
            </a:r>
          </a:p>
          <a:p>
            <a:pPr defTabSz="540047">
              <a:lnSpc>
                <a:spcPct val="90000"/>
              </a:lnSpc>
              <a:spcBef>
                <a:spcPts val="200"/>
              </a:spcBef>
              <a:buSzPct val="100000"/>
              <a:buChar char="-"/>
              <a:defRPr sz="1700"/>
            </a:pPr>
            <a:r>
              <a:rPr dirty="0">
                <a:solidFill>
                  <a:srgbClr val="080808"/>
                </a:solidFill>
              </a:rPr>
              <a:t> </a:t>
            </a:r>
            <a:r>
              <a:rPr dirty="0" err="1">
                <a:solidFill>
                  <a:srgbClr val="080808"/>
                </a:solidFill>
              </a:rPr>
              <a:t>mit</a:t>
            </a:r>
            <a:r>
              <a:rPr dirty="0">
                <a:solidFill>
                  <a:srgbClr val="080808"/>
                </a:solidFill>
              </a:rPr>
              <a:t> </a:t>
            </a:r>
            <a:r>
              <a:rPr dirty="0" err="1">
                <a:solidFill>
                  <a:srgbClr val="080808"/>
                </a:solidFill>
              </a:rPr>
              <a:t>anderen</a:t>
            </a:r>
            <a:r>
              <a:rPr dirty="0">
                <a:solidFill>
                  <a:srgbClr val="080808"/>
                </a:solidFill>
              </a:rPr>
              <a:t> </a:t>
            </a:r>
            <a:r>
              <a:rPr dirty="0" err="1">
                <a:solidFill>
                  <a:srgbClr val="080808"/>
                </a:solidFill>
              </a:rPr>
              <a:t>zusammenarbeiten</a:t>
            </a:r>
            <a:r>
              <a:rPr dirty="0">
                <a:solidFill>
                  <a:srgbClr val="080808"/>
                </a:solidFill>
              </a:rPr>
              <a:t> und -</a:t>
            </a:r>
            <a:r>
              <a:rPr dirty="0" err="1">
                <a:solidFill>
                  <a:srgbClr val="080808"/>
                </a:solidFill>
              </a:rPr>
              <a:t>leben</a:t>
            </a:r>
            <a:r>
              <a:rPr dirty="0">
                <a:solidFill>
                  <a:srgbClr val="080808"/>
                </a:solidFill>
              </a:rPr>
              <a:t> (</a:t>
            </a:r>
            <a:r>
              <a:rPr dirty="0" err="1"/>
              <a:t>teilhaben</a:t>
            </a:r>
            <a:r>
              <a:rPr dirty="0">
                <a:solidFill>
                  <a:srgbClr val="080808"/>
                </a:solidFill>
              </a:rPr>
              <a:t>)</a:t>
            </a:r>
          </a:p>
        </p:txBody>
      </p:sp>
    </p:spTree>
    <p:extLst>
      <p:ext uri="{BB962C8B-B14F-4D97-AF65-F5344CB8AC3E}">
        <p14:creationId xmlns:p14="http://schemas.microsoft.com/office/powerpoint/2010/main" val="308712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a:xfrm>
            <a:off x="394397" y="1168399"/>
            <a:ext cx="8236800" cy="673200"/>
          </a:xfrm>
        </p:spPr>
        <p:txBody>
          <a:bodyPr>
            <a:noAutofit/>
          </a:bodyPr>
          <a:lstStyle/>
          <a:p>
            <a:r>
              <a:rPr lang="de-DE" dirty="0" smtClean="0"/>
              <a:t>Grundgedanken</a:t>
            </a:r>
            <a:endParaRPr lang="de-DE" dirty="0"/>
          </a:p>
        </p:txBody>
      </p:sp>
      <p:sp>
        <p:nvSpPr>
          <p:cNvPr id="3" name="Textplatzhalter 2"/>
          <p:cNvSpPr>
            <a:spLocks noGrp="1"/>
          </p:cNvSpPr>
          <p:nvPr>
            <p:ph type="body" sz="quarter" idx="18"/>
          </p:nvPr>
        </p:nvSpPr>
        <p:spPr>
          <a:xfrm>
            <a:off x="361950" y="2135752"/>
            <a:ext cx="8222400" cy="4215600"/>
          </a:xfrm>
          <a:noFill/>
          <a:ln>
            <a:noFill/>
          </a:ln>
        </p:spPr>
        <p:txBody>
          <a:bodyPr>
            <a:normAutofit/>
          </a:bodyPr>
          <a:lstStyle/>
          <a:p>
            <a:pPr marL="342900" indent="-342900">
              <a:buFontTx/>
              <a:buChar char="-"/>
            </a:pPr>
            <a:r>
              <a:rPr lang="de-DE" sz="2400" dirty="0"/>
              <a:t>Im Religionsunterricht geht es um Gegenstände, Handlungen, Texte, Bilder, Fragen, die </a:t>
            </a:r>
            <a:r>
              <a:rPr lang="de-DE" sz="2400" dirty="0">
                <a:solidFill>
                  <a:schemeClr val="tx1"/>
                </a:solidFill>
              </a:rPr>
              <a:t>etwas über das Christentum und andere Religionen und Weltanschauungen aussagen</a:t>
            </a:r>
            <a:r>
              <a:rPr lang="de-DE" sz="2400" dirty="0"/>
              <a:t> (domänenspezifische Blickrichtung). </a:t>
            </a:r>
            <a:br>
              <a:rPr lang="de-DE" sz="2400" dirty="0"/>
            </a:br>
            <a:r>
              <a:rPr lang="de-DE" sz="2400" dirty="0"/>
              <a:t>Dabei muss man…</a:t>
            </a:r>
            <a:br>
              <a:rPr lang="de-DE" sz="2400" dirty="0"/>
            </a:br>
            <a:r>
              <a:rPr lang="de-DE" sz="2400" dirty="0">
                <a:latin typeface="Wingdings"/>
                <a:ea typeface="Wingdings"/>
                <a:cs typeface="Wingdings"/>
                <a:sym typeface="Wingdings"/>
              </a:rPr>
              <a:t> </a:t>
            </a:r>
            <a:r>
              <a:rPr lang="de-DE" sz="2400" dirty="0"/>
              <a:t>einen theologischen Grundgedanken im Lernbereich entdecken und formulieren</a:t>
            </a:r>
            <a:endParaRPr lang="de-DE" dirty="0"/>
          </a:p>
          <a:p>
            <a:pPr>
              <a:buAutoNum type="romanUcPeriod" startAt="2"/>
            </a:pPr>
            <a:endParaRPr lang="de-DE" dirty="0"/>
          </a:p>
        </p:txBody>
      </p:sp>
      <p:sp>
        <p:nvSpPr>
          <p:cNvPr id="6" name="Foliennummernplatzhalter 5"/>
          <p:cNvSpPr>
            <a:spLocks noGrp="1"/>
          </p:cNvSpPr>
          <p:nvPr>
            <p:ph type="sldNum" sz="quarter" idx="21"/>
          </p:nvPr>
        </p:nvSpPr>
        <p:spPr/>
        <p:txBody>
          <a:bodyPr/>
          <a:lstStyle/>
          <a:p>
            <a:fld id="{0C15BA05-4F3C-6B48-BDE8-D17F36566C7B}" type="slidenum">
              <a:rPr lang="de-DE" smtClean="0"/>
              <a:pPr/>
              <a:t>5</a:t>
            </a:fld>
            <a:endParaRPr lang="de-DE" dirty="0"/>
          </a:p>
        </p:txBody>
      </p:sp>
    </p:spTree>
    <p:extLst>
      <p:ext uri="{BB962C8B-B14F-4D97-AF65-F5344CB8AC3E}">
        <p14:creationId xmlns:p14="http://schemas.microsoft.com/office/powerpoint/2010/main" val="150092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liennummernplatzhalter 19"/>
          <p:cNvSpPr>
            <a:spLocks noGrp="1"/>
          </p:cNvSpPr>
          <p:nvPr>
            <p:ph type="sldNum" sz="quarter" idx="12"/>
          </p:nvPr>
        </p:nvSpPr>
        <p:spPr/>
        <p:txBody>
          <a:bodyPr/>
          <a:lstStyle/>
          <a:p>
            <a:fld id="{0C15BA05-4F3C-6B48-BDE8-D17F36566C7B}" type="slidenum">
              <a:rPr lang="de-DE" smtClean="0"/>
              <a:pPr/>
              <a:t>6</a:t>
            </a:fld>
            <a:endParaRPr lang="de-DE"/>
          </a:p>
        </p:txBody>
      </p:sp>
      <p:sp>
        <p:nvSpPr>
          <p:cNvPr id="2" name="Textplatzhalter 1"/>
          <p:cNvSpPr>
            <a:spLocks noGrp="1"/>
          </p:cNvSpPr>
          <p:nvPr>
            <p:ph type="body" sz="quarter" idx="40"/>
          </p:nvPr>
        </p:nvSpPr>
        <p:spPr>
          <a:xfrm>
            <a:off x="403506" y="1164625"/>
            <a:ext cx="8236800" cy="673200"/>
          </a:xfrm>
        </p:spPr>
        <p:txBody>
          <a:bodyPr/>
          <a:lstStyle/>
          <a:p>
            <a:r>
              <a:rPr lang="de-DE" sz="2400" b="1" dirty="0" smtClean="0"/>
              <a:t>Einen Grundgedanken im Lernbereich erkennen</a:t>
            </a:r>
            <a:endParaRPr lang="de-DE" sz="2400" b="1" dirty="0"/>
          </a:p>
          <a:p>
            <a:endParaRPr lang="de-DE" dirty="0"/>
          </a:p>
        </p:txBody>
      </p:sp>
      <p:grpSp>
        <p:nvGrpSpPr>
          <p:cNvPr id="5" name="Group 197"/>
          <p:cNvGrpSpPr/>
          <p:nvPr/>
        </p:nvGrpSpPr>
        <p:grpSpPr>
          <a:xfrm>
            <a:off x="6803092" y="4872879"/>
            <a:ext cx="1363537" cy="1154370"/>
            <a:chOff x="-1" y="-1"/>
            <a:chExt cx="1363535" cy="1154369"/>
          </a:xfrm>
        </p:grpSpPr>
        <p:sp>
          <p:nvSpPr>
            <p:cNvPr id="6" name="Shape 193"/>
            <p:cNvSpPr/>
            <p:nvPr/>
          </p:nvSpPr>
          <p:spPr>
            <a:xfrm>
              <a:off x="138215" y="78226"/>
              <a:ext cx="1030387" cy="92332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marL="342900" indent="-342900" algn="ctr">
                <a:defRPr sz="5400" b="1">
                  <a:solidFill>
                    <a:srgbClr val="E74B8E"/>
                  </a:solidFill>
                  <a:latin typeface="Arial"/>
                  <a:ea typeface="Arial"/>
                  <a:cs typeface="Arial"/>
                  <a:sym typeface="Arial"/>
                </a:defRPr>
              </a:lvl1pPr>
            </a:lstStyle>
            <a:p>
              <a:r>
                <a:rPr dirty="0">
                  <a:solidFill>
                    <a:schemeClr val="tx1"/>
                  </a:solidFill>
                </a:rPr>
                <a:t>?</a:t>
              </a:r>
            </a:p>
          </p:txBody>
        </p:sp>
        <p:grpSp>
          <p:nvGrpSpPr>
            <p:cNvPr id="7" name="Group 196"/>
            <p:cNvGrpSpPr/>
            <p:nvPr/>
          </p:nvGrpSpPr>
          <p:grpSpPr>
            <a:xfrm>
              <a:off x="-1" y="-1"/>
              <a:ext cx="1363535" cy="1154369"/>
              <a:chOff x="0" y="0"/>
              <a:chExt cx="1363533" cy="1154367"/>
            </a:xfrm>
          </p:grpSpPr>
          <p:sp>
            <p:nvSpPr>
              <p:cNvPr id="8" name="Shape 194"/>
              <p:cNvSpPr/>
              <p:nvPr/>
            </p:nvSpPr>
            <p:spPr>
              <a:xfrm>
                <a:off x="0" y="0"/>
                <a:ext cx="1363534" cy="1154368"/>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cubicBezTo>
                      <a:pt x="19885" y="3102"/>
                      <a:pt x="20694" y="5013"/>
                      <a:pt x="20321" y="6865"/>
                    </a:cubicBezTo>
                    <a:cubicBezTo>
                      <a:pt x="20289" y="7020"/>
                      <a:pt x="20250" y="7173"/>
                      <a:pt x="20203" y="7321"/>
                    </a:cubicBez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no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9" name="Shape 195"/>
              <p:cNvSpPr/>
              <p:nvPr/>
            </p:nvSpPr>
            <p:spPr>
              <a:xfrm>
                <a:off x="69237" y="58698"/>
                <a:ext cx="1249453" cy="980098"/>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cubicBezTo>
                      <a:pt x="2405" y="19250"/>
                      <a:pt x="2202" y="19325"/>
                      <a:pt x="1994" y="19361"/>
                    </a:cubicBezTo>
                    <a:moveTo>
                      <a:pt x="7802" y="21600"/>
                    </a:move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25400" cap="flat">
                <a:solidFill>
                  <a:srgbClr val="3A5E8A"/>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grpSp>
      <p:sp>
        <p:nvSpPr>
          <p:cNvPr id="10" name="Shape 191"/>
          <p:cNvSpPr/>
          <p:nvPr/>
        </p:nvSpPr>
        <p:spPr>
          <a:xfrm>
            <a:off x="611559" y="2090758"/>
            <a:ext cx="1296146" cy="31384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10800"/>
                </a:lnTo>
                <a:lnTo>
                  <a:pt x="21600" y="21600"/>
                </a:lnTo>
                <a:lnTo>
                  <a:pt x="0" y="21600"/>
                </a:lnTo>
                <a:lnTo>
                  <a:pt x="10800" y="10800"/>
                </a:lnTo>
                <a:close/>
              </a:path>
            </a:pathLst>
          </a:custGeom>
          <a:solidFill>
            <a:srgbClr val="009DD1"/>
          </a:solidFill>
          <a:ln w="25400">
            <a:solidFill>
              <a:srgbClr val="3A5E8A"/>
            </a:solidFill>
          </a:ln>
        </p:spPr>
        <p:txBody>
          <a:bodyPr lIns="45719" rIns="45719" anchor="ctr"/>
          <a:lstStyle/>
          <a:p>
            <a:pPr algn="ctr"/>
            <a:endParaRPr/>
          </a:p>
        </p:txBody>
      </p:sp>
      <p:sp>
        <p:nvSpPr>
          <p:cNvPr id="11" name="Shape 192"/>
          <p:cNvSpPr/>
          <p:nvPr/>
        </p:nvSpPr>
        <p:spPr>
          <a:xfrm>
            <a:off x="2398415" y="1977806"/>
            <a:ext cx="6264696" cy="332398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600"/>
            </a:pPr>
            <a:r>
              <a:rPr dirty="0">
                <a:solidFill>
                  <a:srgbClr val="080808"/>
                </a:solidFill>
              </a:rPr>
              <a:t>Den </a:t>
            </a:r>
            <a:r>
              <a:rPr dirty="0" err="1">
                <a:solidFill>
                  <a:srgbClr val="080808"/>
                </a:solidFill>
              </a:rPr>
              <a:t>Grundgedanken</a:t>
            </a:r>
            <a:r>
              <a:rPr dirty="0">
                <a:solidFill>
                  <a:srgbClr val="080808"/>
                </a:solidFill>
              </a:rPr>
              <a:t> </a:t>
            </a:r>
            <a:r>
              <a:rPr dirty="0" err="1">
                <a:solidFill>
                  <a:srgbClr val="080808"/>
                </a:solidFill>
              </a:rPr>
              <a:t>müssen</a:t>
            </a:r>
            <a:r>
              <a:rPr dirty="0">
                <a:solidFill>
                  <a:srgbClr val="080808"/>
                </a:solidFill>
              </a:rPr>
              <a:t> </a:t>
            </a:r>
            <a:r>
              <a:rPr dirty="0" err="1">
                <a:solidFill>
                  <a:srgbClr val="080808"/>
                </a:solidFill>
              </a:rPr>
              <a:t>Sie</a:t>
            </a:r>
            <a:r>
              <a:rPr dirty="0">
                <a:solidFill>
                  <a:srgbClr val="080808"/>
                </a:solidFill>
              </a:rPr>
              <a:t> </a:t>
            </a:r>
            <a:r>
              <a:rPr dirty="0" err="1">
                <a:solidFill>
                  <a:srgbClr val="080808"/>
                </a:solidFill>
              </a:rPr>
              <a:t>für</a:t>
            </a:r>
            <a:r>
              <a:rPr dirty="0">
                <a:solidFill>
                  <a:srgbClr val="080808"/>
                </a:solidFill>
              </a:rPr>
              <a:t> </a:t>
            </a:r>
            <a:r>
              <a:rPr dirty="0" err="1">
                <a:solidFill>
                  <a:srgbClr val="080808"/>
                </a:solidFill>
              </a:rPr>
              <a:t>sich</a:t>
            </a:r>
            <a:r>
              <a:rPr dirty="0">
                <a:solidFill>
                  <a:srgbClr val="080808"/>
                </a:solidFill>
              </a:rPr>
              <a:t> </a:t>
            </a:r>
            <a:r>
              <a:rPr dirty="0" err="1">
                <a:solidFill>
                  <a:srgbClr val="080808"/>
                </a:solidFill>
              </a:rPr>
              <a:t>selbst</a:t>
            </a:r>
            <a:r>
              <a:rPr dirty="0">
                <a:solidFill>
                  <a:srgbClr val="080808"/>
                </a:solidFill>
              </a:rPr>
              <a:t> </a:t>
            </a:r>
            <a:r>
              <a:rPr dirty="0" err="1">
                <a:solidFill>
                  <a:srgbClr val="080808"/>
                </a:solidFill>
              </a:rPr>
              <a:t>entdecken</a:t>
            </a:r>
            <a:r>
              <a:rPr dirty="0">
                <a:solidFill>
                  <a:srgbClr val="080808"/>
                </a:solidFill>
              </a:rPr>
              <a:t> und </a:t>
            </a:r>
            <a:r>
              <a:rPr dirty="0" err="1">
                <a:solidFill>
                  <a:srgbClr val="080808"/>
                </a:solidFill>
              </a:rPr>
              <a:t>zum</a:t>
            </a:r>
            <a:r>
              <a:rPr dirty="0">
                <a:solidFill>
                  <a:srgbClr val="080808"/>
                </a:solidFill>
              </a:rPr>
              <a:t> </a:t>
            </a:r>
            <a:r>
              <a:rPr dirty="0" err="1">
                <a:solidFill>
                  <a:srgbClr val="080808"/>
                </a:solidFill>
              </a:rPr>
              <a:t>roten</a:t>
            </a:r>
            <a:r>
              <a:rPr dirty="0">
                <a:solidFill>
                  <a:srgbClr val="080808"/>
                </a:solidFill>
              </a:rPr>
              <a:t> </a:t>
            </a:r>
            <a:r>
              <a:rPr dirty="0" err="1">
                <a:solidFill>
                  <a:srgbClr val="080808"/>
                </a:solidFill>
              </a:rPr>
              <a:t>Faden</a:t>
            </a:r>
            <a:r>
              <a:rPr dirty="0">
                <a:solidFill>
                  <a:srgbClr val="080808"/>
                </a:solidFill>
              </a:rPr>
              <a:t> </a:t>
            </a:r>
            <a:r>
              <a:rPr dirty="0" err="1">
                <a:solidFill>
                  <a:srgbClr val="080808"/>
                </a:solidFill>
              </a:rPr>
              <a:t>ihres</a:t>
            </a:r>
            <a:r>
              <a:rPr dirty="0">
                <a:solidFill>
                  <a:srgbClr val="080808"/>
                </a:solidFill>
              </a:rPr>
              <a:t> </a:t>
            </a:r>
            <a:r>
              <a:rPr dirty="0" err="1">
                <a:solidFill>
                  <a:srgbClr val="080808"/>
                </a:solidFill>
              </a:rPr>
              <a:t>Unterrichts</a:t>
            </a:r>
            <a:r>
              <a:rPr dirty="0">
                <a:solidFill>
                  <a:srgbClr val="080808"/>
                </a:solidFill>
              </a:rPr>
              <a:t> </a:t>
            </a:r>
            <a:r>
              <a:rPr dirty="0" err="1">
                <a:solidFill>
                  <a:srgbClr val="080808"/>
                </a:solidFill>
              </a:rPr>
              <a:t>machen</a:t>
            </a:r>
            <a:r>
              <a:rPr dirty="0">
                <a:solidFill>
                  <a:srgbClr val="080808"/>
                </a:solidFill>
              </a:rPr>
              <a:t>. </a:t>
            </a:r>
            <a:r>
              <a:rPr dirty="0" err="1">
                <a:solidFill>
                  <a:srgbClr val="080808"/>
                </a:solidFill>
              </a:rPr>
              <a:t>Es</a:t>
            </a:r>
            <a:r>
              <a:rPr dirty="0">
                <a:solidFill>
                  <a:srgbClr val="080808"/>
                </a:solidFill>
              </a:rPr>
              <a:t> </a:t>
            </a:r>
            <a:r>
              <a:rPr dirty="0" err="1">
                <a:solidFill>
                  <a:srgbClr val="080808"/>
                </a:solidFill>
              </a:rPr>
              <a:t>kann</a:t>
            </a:r>
            <a:r>
              <a:rPr dirty="0">
                <a:solidFill>
                  <a:srgbClr val="080808"/>
                </a:solidFill>
              </a:rPr>
              <a:t> </a:t>
            </a:r>
            <a:r>
              <a:rPr dirty="0" err="1">
                <a:solidFill>
                  <a:srgbClr val="080808"/>
                </a:solidFill>
              </a:rPr>
              <a:t>unterschiedlich</a:t>
            </a:r>
            <a:r>
              <a:rPr dirty="0">
                <a:solidFill>
                  <a:srgbClr val="080808"/>
                </a:solidFill>
              </a:rPr>
              <a:t> sein und </a:t>
            </a:r>
            <a:r>
              <a:rPr dirty="0" err="1">
                <a:solidFill>
                  <a:srgbClr val="080808"/>
                </a:solidFill>
              </a:rPr>
              <a:t>sich</a:t>
            </a:r>
            <a:r>
              <a:rPr dirty="0">
                <a:solidFill>
                  <a:srgbClr val="080808"/>
                </a:solidFill>
              </a:rPr>
              <a:t> </a:t>
            </a:r>
            <a:r>
              <a:rPr dirty="0" err="1">
                <a:solidFill>
                  <a:srgbClr val="080808"/>
                </a:solidFill>
              </a:rPr>
              <a:t>mit</a:t>
            </a:r>
            <a:r>
              <a:rPr dirty="0">
                <a:solidFill>
                  <a:srgbClr val="080808"/>
                </a:solidFill>
              </a:rPr>
              <a:t> der </a:t>
            </a:r>
            <a:r>
              <a:rPr dirty="0" err="1">
                <a:solidFill>
                  <a:srgbClr val="080808"/>
                </a:solidFill>
              </a:rPr>
              <a:t>Erfahrung</a:t>
            </a:r>
            <a:r>
              <a:rPr dirty="0">
                <a:solidFill>
                  <a:srgbClr val="080808"/>
                </a:solidFill>
              </a:rPr>
              <a:t> </a:t>
            </a:r>
            <a:r>
              <a:rPr dirty="0" err="1">
                <a:solidFill>
                  <a:srgbClr val="080808"/>
                </a:solidFill>
              </a:rPr>
              <a:t>auch</a:t>
            </a:r>
            <a:r>
              <a:rPr dirty="0">
                <a:solidFill>
                  <a:srgbClr val="080808"/>
                </a:solidFill>
              </a:rPr>
              <a:t> </a:t>
            </a:r>
            <a:r>
              <a:rPr dirty="0" err="1">
                <a:solidFill>
                  <a:srgbClr val="080808"/>
                </a:solidFill>
              </a:rPr>
              <a:t>ändern</a:t>
            </a:r>
            <a:r>
              <a:rPr dirty="0">
                <a:solidFill>
                  <a:srgbClr val="080808"/>
                </a:solidFill>
              </a:rPr>
              <a:t>! </a:t>
            </a:r>
          </a:p>
          <a:p>
            <a:pPr>
              <a:defRPr sz="1600"/>
            </a:pPr>
            <a:endParaRPr dirty="0">
              <a:solidFill>
                <a:srgbClr val="080808"/>
              </a:solidFill>
            </a:endParaRPr>
          </a:p>
          <a:p>
            <a:pPr>
              <a:defRPr sz="1600"/>
            </a:pPr>
            <a:r>
              <a:rPr dirty="0" err="1">
                <a:solidFill>
                  <a:srgbClr val="080808"/>
                </a:solidFill>
              </a:rPr>
              <a:t>Fragen</a:t>
            </a:r>
            <a:r>
              <a:rPr dirty="0">
                <a:solidFill>
                  <a:srgbClr val="080808"/>
                </a:solidFill>
              </a:rPr>
              <a:t> </a:t>
            </a:r>
            <a:r>
              <a:rPr dirty="0" err="1">
                <a:solidFill>
                  <a:srgbClr val="080808"/>
                </a:solidFill>
              </a:rPr>
              <a:t>als</a:t>
            </a:r>
            <a:r>
              <a:rPr dirty="0">
                <a:solidFill>
                  <a:srgbClr val="080808"/>
                </a:solidFill>
              </a:rPr>
              <a:t> </a:t>
            </a:r>
            <a:r>
              <a:rPr dirty="0" err="1">
                <a:solidFill>
                  <a:srgbClr val="080808"/>
                </a:solidFill>
              </a:rPr>
              <a:t>Hilfe</a:t>
            </a:r>
            <a:r>
              <a:rPr dirty="0">
                <a:solidFill>
                  <a:srgbClr val="080808"/>
                </a:solidFill>
              </a:rPr>
              <a:t> </a:t>
            </a:r>
            <a:r>
              <a:rPr dirty="0" err="1">
                <a:solidFill>
                  <a:srgbClr val="080808"/>
                </a:solidFill>
              </a:rPr>
              <a:t>zum</a:t>
            </a:r>
            <a:r>
              <a:rPr dirty="0">
                <a:solidFill>
                  <a:srgbClr val="080808"/>
                </a:solidFill>
              </a:rPr>
              <a:t> </a:t>
            </a:r>
            <a:r>
              <a:rPr dirty="0" err="1">
                <a:solidFill>
                  <a:srgbClr val="080808"/>
                </a:solidFill>
              </a:rPr>
              <a:t>Formulierung</a:t>
            </a:r>
            <a:r>
              <a:rPr dirty="0">
                <a:solidFill>
                  <a:srgbClr val="080808"/>
                </a:solidFill>
              </a:rPr>
              <a:t> </a:t>
            </a:r>
            <a:r>
              <a:rPr dirty="0" err="1">
                <a:solidFill>
                  <a:srgbClr val="080808"/>
                </a:solidFill>
              </a:rPr>
              <a:t>eines</a:t>
            </a:r>
            <a:r>
              <a:rPr dirty="0">
                <a:solidFill>
                  <a:srgbClr val="080808"/>
                </a:solidFill>
              </a:rPr>
              <a:t> </a:t>
            </a:r>
            <a:r>
              <a:rPr dirty="0" err="1">
                <a:solidFill>
                  <a:srgbClr val="080808"/>
                </a:solidFill>
              </a:rPr>
              <a:t>Grundgedanken</a:t>
            </a:r>
            <a:r>
              <a:rPr dirty="0">
                <a:solidFill>
                  <a:srgbClr val="080808"/>
                </a:solidFill>
              </a:rPr>
              <a:t> des LB:</a:t>
            </a:r>
          </a:p>
          <a:p>
            <a:pPr marL="285750" indent="-285750">
              <a:buSzPct val="100000"/>
              <a:buChar char="-"/>
              <a:defRPr sz="1600"/>
            </a:pPr>
            <a:r>
              <a:rPr dirty="0">
                <a:solidFill>
                  <a:srgbClr val="080808"/>
                </a:solidFill>
              </a:rPr>
              <a:t>Was </a:t>
            </a:r>
            <a:r>
              <a:rPr dirty="0" err="1">
                <a:solidFill>
                  <a:srgbClr val="080808"/>
                </a:solidFill>
              </a:rPr>
              <a:t>sind</a:t>
            </a:r>
            <a:r>
              <a:rPr dirty="0">
                <a:solidFill>
                  <a:srgbClr val="080808"/>
                </a:solidFill>
              </a:rPr>
              <a:t> </a:t>
            </a:r>
            <a:r>
              <a:rPr dirty="0" err="1">
                <a:solidFill>
                  <a:srgbClr val="080808"/>
                </a:solidFill>
              </a:rPr>
              <a:t>existentielle</a:t>
            </a:r>
            <a:r>
              <a:rPr dirty="0">
                <a:solidFill>
                  <a:srgbClr val="080808"/>
                </a:solidFill>
              </a:rPr>
              <a:t> </a:t>
            </a:r>
            <a:r>
              <a:rPr dirty="0" err="1">
                <a:solidFill>
                  <a:srgbClr val="080808"/>
                </a:solidFill>
              </a:rPr>
              <a:t>Themen</a:t>
            </a:r>
            <a:r>
              <a:rPr dirty="0">
                <a:solidFill>
                  <a:srgbClr val="080808"/>
                </a:solidFill>
              </a:rPr>
              <a:t> (</a:t>
            </a:r>
            <a:r>
              <a:rPr dirty="0" err="1">
                <a:solidFill>
                  <a:srgbClr val="080808"/>
                </a:solidFill>
              </a:rPr>
              <a:t>markieren</a:t>
            </a:r>
            <a:r>
              <a:rPr dirty="0">
                <a:solidFill>
                  <a:srgbClr val="080808"/>
                </a:solidFill>
              </a:rPr>
              <a:t>)?</a:t>
            </a:r>
          </a:p>
          <a:p>
            <a:pPr marL="285750" indent="-285750">
              <a:buSzPct val="100000"/>
              <a:buChar char="-"/>
              <a:defRPr sz="1600"/>
            </a:pPr>
            <a:r>
              <a:rPr dirty="0">
                <a:solidFill>
                  <a:srgbClr val="080808"/>
                </a:solidFill>
              </a:rPr>
              <a:t>Was </a:t>
            </a:r>
            <a:r>
              <a:rPr dirty="0" err="1">
                <a:solidFill>
                  <a:srgbClr val="080808"/>
                </a:solidFill>
              </a:rPr>
              <a:t>sind</a:t>
            </a:r>
            <a:r>
              <a:rPr dirty="0">
                <a:solidFill>
                  <a:srgbClr val="080808"/>
                </a:solidFill>
              </a:rPr>
              <a:t> </a:t>
            </a:r>
            <a:r>
              <a:rPr dirty="0" err="1">
                <a:solidFill>
                  <a:srgbClr val="080808"/>
                </a:solidFill>
              </a:rPr>
              <a:t>Themen</a:t>
            </a:r>
            <a:r>
              <a:rPr dirty="0">
                <a:solidFill>
                  <a:srgbClr val="080808"/>
                </a:solidFill>
              </a:rPr>
              <a:t> der </a:t>
            </a:r>
            <a:r>
              <a:rPr dirty="0" err="1">
                <a:solidFill>
                  <a:srgbClr val="080808"/>
                </a:solidFill>
              </a:rPr>
              <a:t>Überlieferung</a:t>
            </a:r>
            <a:r>
              <a:rPr dirty="0">
                <a:solidFill>
                  <a:srgbClr val="080808"/>
                </a:solidFill>
              </a:rPr>
              <a:t> [</a:t>
            </a:r>
            <a:r>
              <a:rPr dirty="0" err="1">
                <a:solidFill>
                  <a:srgbClr val="080808"/>
                </a:solidFill>
              </a:rPr>
              <a:t>Texte</a:t>
            </a:r>
            <a:r>
              <a:rPr dirty="0">
                <a:solidFill>
                  <a:srgbClr val="080808"/>
                </a:solidFill>
              </a:rPr>
              <a:t>, </a:t>
            </a:r>
            <a:r>
              <a:rPr dirty="0" err="1">
                <a:solidFill>
                  <a:srgbClr val="080808"/>
                </a:solidFill>
              </a:rPr>
              <a:t>Gegenstände</a:t>
            </a:r>
            <a:r>
              <a:rPr dirty="0">
                <a:solidFill>
                  <a:srgbClr val="080808"/>
                </a:solidFill>
              </a:rPr>
              <a:t>, </a:t>
            </a:r>
            <a:r>
              <a:rPr dirty="0" err="1">
                <a:solidFill>
                  <a:srgbClr val="080808"/>
                </a:solidFill>
              </a:rPr>
              <a:t>Orte</a:t>
            </a:r>
            <a:r>
              <a:rPr dirty="0">
                <a:solidFill>
                  <a:srgbClr val="080808"/>
                </a:solidFill>
              </a:rPr>
              <a:t>, …] (</a:t>
            </a:r>
            <a:r>
              <a:rPr dirty="0" err="1">
                <a:solidFill>
                  <a:srgbClr val="080808"/>
                </a:solidFill>
              </a:rPr>
              <a:t>markieren</a:t>
            </a:r>
            <a:r>
              <a:rPr dirty="0">
                <a:solidFill>
                  <a:srgbClr val="080808"/>
                </a:solidFill>
              </a:rPr>
              <a:t>)?</a:t>
            </a:r>
          </a:p>
          <a:p>
            <a:pPr marL="285750" indent="-285750">
              <a:buSzPct val="100000"/>
              <a:buChar char="-"/>
              <a:defRPr sz="1600"/>
            </a:pPr>
            <a:r>
              <a:rPr dirty="0">
                <a:solidFill>
                  <a:srgbClr val="080808"/>
                </a:solidFill>
              </a:rPr>
              <a:t>Was </a:t>
            </a:r>
            <a:r>
              <a:rPr dirty="0" err="1">
                <a:solidFill>
                  <a:srgbClr val="080808"/>
                </a:solidFill>
              </a:rPr>
              <a:t>ist</a:t>
            </a:r>
            <a:r>
              <a:rPr dirty="0">
                <a:solidFill>
                  <a:srgbClr val="080808"/>
                </a:solidFill>
              </a:rPr>
              <a:t> </a:t>
            </a:r>
            <a:r>
              <a:rPr dirty="0" err="1">
                <a:solidFill>
                  <a:srgbClr val="080808"/>
                </a:solidFill>
              </a:rPr>
              <a:t>aktuell</a:t>
            </a:r>
            <a:r>
              <a:rPr dirty="0">
                <a:solidFill>
                  <a:srgbClr val="080808"/>
                </a:solidFill>
              </a:rPr>
              <a:t> in der Welt </a:t>
            </a:r>
            <a:r>
              <a:rPr dirty="0" err="1">
                <a:solidFill>
                  <a:srgbClr val="080808"/>
                </a:solidFill>
              </a:rPr>
              <a:t>los</a:t>
            </a:r>
            <a:r>
              <a:rPr dirty="0">
                <a:solidFill>
                  <a:srgbClr val="080808"/>
                </a:solidFill>
              </a:rPr>
              <a:t> und hat </a:t>
            </a:r>
            <a:r>
              <a:rPr dirty="0" err="1">
                <a:solidFill>
                  <a:srgbClr val="080808"/>
                </a:solidFill>
              </a:rPr>
              <a:t>mit</a:t>
            </a:r>
            <a:r>
              <a:rPr dirty="0">
                <a:solidFill>
                  <a:srgbClr val="080808"/>
                </a:solidFill>
              </a:rPr>
              <a:t> </a:t>
            </a:r>
            <a:r>
              <a:rPr dirty="0" err="1">
                <a:solidFill>
                  <a:srgbClr val="080808"/>
                </a:solidFill>
              </a:rPr>
              <a:t>dem</a:t>
            </a:r>
            <a:r>
              <a:rPr dirty="0">
                <a:solidFill>
                  <a:srgbClr val="080808"/>
                </a:solidFill>
              </a:rPr>
              <a:t> LB </a:t>
            </a:r>
            <a:r>
              <a:rPr dirty="0" err="1">
                <a:solidFill>
                  <a:srgbClr val="080808"/>
                </a:solidFill>
              </a:rPr>
              <a:t>zu</a:t>
            </a:r>
            <a:r>
              <a:rPr dirty="0">
                <a:solidFill>
                  <a:srgbClr val="080808"/>
                </a:solidFill>
              </a:rPr>
              <a:t> </a:t>
            </a:r>
            <a:r>
              <a:rPr dirty="0" err="1">
                <a:solidFill>
                  <a:srgbClr val="080808"/>
                </a:solidFill>
              </a:rPr>
              <a:t>tun</a:t>
            </a:r>
            <a:r>
              <a:rPr dirty="0">
                <a:solidFill>
                  <a:srgbClr val="080808"/>
                </a:solidFill>
              </a:rPr>
              <a:t>?</a:t>
            </a:r>
          </a:p>
          <a:p>
            <a:pPr marL="285750" indent="-285750">
              <a:buSzPct val="100000"/>
              <a:buChar char="-"/>
              <a:defRPr sz="1600"/>
            </a:pPr>
            <a:endParaRPr dirty="0">
              <a:solidFill>
                <a:srgbClr val="080808"/>
              </a:solidFill>
            </a:endParaRPr>
          </a:p>
          <a:p>
            <a:pPr marL="285750" indent="-285750">
              <a:buSzPct val="100000"/>
              <a:buFont typeface="Wingdings"/>
              <a:buChar char="à"/>
              <a:defRPr sz="1600"/>
            </a:pPr>
            <a:r>
              <a:rPr dirty="0">
                <a:solidFill>
                  <a:srgbClr val="080808"/>
                </a:solidFill>
              </a:rPr>
              <a:t>Auf </a:t>
            </a:r>
            <a:r>
              <a:rPr dirty="0" err="1">
                <a:solidFill>
                  <a:srgbClr val="080808"/>
                </a:solidFill>
              </a:rPr>
              <a:t>welche</a:t>
            </a:r>
            <a:r>
              <a:rPr dirty="0">
                <a:solidFill>
                  <a:srgbClr val="080808"/>
                </a:solidFill>
              </a:rPr>
              <a:t> </a:t>
            </a:r>
            <a:r>
              <a:rPr dirty="0" err="1">
                <a:solidFill>
                  <a:srgbClr val="080808"/>
                </a:solidFill>
              </a:rPr>
              <a:t>existentielle</a:t>
            </a:r>
            <a:r>
              <a:rPr dirty="0">
                <a:solidFill>
                  <a:srgbClr val="080808"/>
                </a:solidFill>
              </a:rPr>
              <a:t> </a:t>
            </a:r>
            <a:r>
              <a:rPr dirty="0" err="1">
                <a:solidFill>
                  <a:srgbClr val="080808"/>
                </a:solidFill>
              </a:rPr>
              <a:t>Fragen</a:t>
            </a:r>
            <a:r>
              <a:rPr dirty="0">
                <a:solidFill>
                  <a:srgbClr val="080808"/>
                </a:solidFill>
              </a:rPr>
              <a:t> </a:t>
            </a:r>
            <a:r>
              <a:rPr dirty="0" err="1">
                <a:solidFill>
                  <a:srgbClr val="080808"/>
                </a:solidFill>
              </a:rPr>
              <a:t>wollen</a:t>
            </a:r>
            <a:r>
              <a:rPr dirty="0">
                <a:solidFill>
                  <a:srgbClr val="080808"/>
                </a:solidFill>
              </a:rPr>
              <a:t> die </a:t>
            </a:r>
            <a:r>
              <a:rPr dirty="0" err="1">
                <a:solidFill>
                  <a:srgbClr val="080808"/>
                </a:solidFill>
              </a:rPr>
              <a:t>Überlieferungen</a:t>
            </a:r>
            <a:r>
              <a:rPr dirty="0">
                <a:solidFill>
                  <a:srgbClr val="080808"/>
                </a:solidFill>
              </a:rPr>
              <a:t> </a:t>
            </a:r>
            <a:r>
              <a:rPr dirty="0" err="1">
                <a:solidFill>
                  <a:srgbClr val="080808"/>
                </a:solidFill>
              </a:rPr>
              <a:t>hier</a:t>
            </a:r>
            <a:r>
              <a:rPr dirty="0">
                <a:solidFill>
                  <a:srgbClr val="080808"/>
                </a:solidFill>
              </a:rPr>
              <a:t> </a:t>
            </a:r>
            <a:r>
              <a:rPr dirty="0" err="1">
                <a:solidFill>
                  <a:srgbClr val="080808"/>
                </a:solidFill>
              </a:rPr>
              <a:t>antworten</a:t>
            </a:r>
            <a:r>
              <a:rPr dirty="0">
                <a:solidFill>
                  <a:srgbClr val="080808"/>
                </a:solidFill>
              </a:rPr>
              <a:t>?</a:t>
            </a:r>
          </a:p>
          <a:p>
            <a:pPr marL="285750" indent="-285750">
              <a:buSzPct val="100000"/>
              <a:buFont typeface="Wingdings"/>
              <a:buChar char="à"/>
              <a:defRPr sz="1600"/>
            </a:pPr>
            <a:r>
              <a:rPr dirty="0" err="1">
                <a:solidFill>
                  <a:srgbClr val="080808"/>
                </a:solidFill>
              </a:rPr>
              <a:t>Gibt</a:t>
            </a:r>
            <a:r>
              <a:rPr dirty="0">
                <a:solidFill>
                  <a:srgbClr val="080808"/>
                </a:solidFill>
              </a:rPr>
              <a:t> </a:t>
            </a:r>
            <a:r>
              <a:rPr dirty="0" err="1">
                <a:solidFill>
                  <a:srgbClr val="080808"/>
                </a:solidFill>
              </a:rPr>
              <a:t>es</a:t>
            </a:r>
            <a:r>
              <a:rPr dirty="0">
                <a:solidFill>
                  <a:srgbClr val="080808"/>
                </a:solidFill>
              </a:rPr>
              <a:t> </a:t>
            </a:r>
            <a:r>
              <a:rPr dirty="0" err="1">
                <a:solidFill>
                  <a:srgbClr val="080808"/>
                </a:solidFill>
              </a:rPr>
              <a:t>im</a:t>
            </a:r>
            <a:r>
              <a:rPr dirty="0">
                <a:solidFill>
                  <a:srgbClr val="080808"/>
                </a:solidFill>
              </a:rPr>
              <a:t> </a:t>
            </a:r>
            <a:r>
              <a:rPr dirty="0" err="1">
                <a:solidFill>
                  <a:srgbClr val="080808"/>
                </a:solidFill>
              </a:rPr>
              <a:t>Lernbereich</a:t>
            </a:r>
            <a:r>
              <a:rPr dirty="0">
                <a:solidFill>
                  <a:srgbClr val="080808"/>
                </a:solidFill>
              </a:rPr>
              <a:t> </a:t>
            </a:r>
            <a:r>
              <a:rPr dirty="0" err="1">
                <a:solidFill>
                  <a:srgbClr val="080808"/>
                </a:solidFill>
              </a:rPr>
              <a:t>eine</a:t>
            </a:r>
            <a:r>
              <a:rPr dirty="0">
                <a:solidFill>
                  <a:srgbClr val="080808"/>
                </a:solidFill>
              </a:rPr>
              <a:t> </a:t>
            </a:r>
            <a:r>
              <a:rPr dirty="0" err="1">
                <a:solidFill>
                  <a:srgbClr val="080808"/>
                </a:solidFill>
              </a:rPr>
              <a:t>Spannung</a:t>
            </a:r>
            <a:r>
              <a:rPr dirty="0">
                <a:solidFill>
                  <a:srgbClr val="080808"/>
                </a:solidFill>
              </a:rPr>
              <a:t>?</a:t>
            </a:r>
            <a:r>
              <a:rPr sz="1800" dirty="0">
                <a:solidFill>
                  <a:srgbClr val="080808"/>
                </a:solidFill>
              </a:rPr>
              <a:t> </a:t>
            </a:r>
          </a:p>
        </p:txBody>
      </p:sp>
    </p:spTree>
    <p:extLst>
      <p:ext uri="{BB962C8B-B14F-4D97-AF65-F5344CB8AC3E}">
        <p14:creationId xmlns:p14="http://schemas.microsoft.com/office/powerpoint/2010/main" val="1646297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Autofit/>
          </a:bodyPr>
          <a:lstStyle/>
          <a:p>
            <a:r>
              <a:rPr lang="de-DE" sz="2700" dirty="0" smtClean="0"/>
              <a:t>Warum ist das wichtig?</a:t>
            </a:r>
            <a:endParaRPr lang="de-DE" sz="2700" dirty="0"/>
          </a:p>
        </p:txBody>
      </p:sp>
      <p:sp>
        <p:nvSpPr>
          <p:cNvPr id="3" name="Textplatzhalter 2"/>
          <p:cNvSpPr>
            <a:spLocks noGrp="1"/>
          </p:cNvSpPr>
          <p:nvPr>
            <p:ph type="body" sz="quarter" idx="18"/>
          </p:nvPr>
        </p:nvSpPr>
        <p:spPr>
          <a:xfrm>
            <a:off x="361950" y="1987554"/>
            <a:ext cx="8222400" cy="4215599"/>
          </a:xfrm>
          <a:noFill/>
          <a:ln>
            <a:noFill/>
          </a:ln>
        </p:spPr>
        <p:txBody>
          <a:bodyPr>
            <a:normAutofit/>
          </a:bodyPr>
          <a:lstStyle/>
          <a:p>
            <a:pPr marL="0"/>
            <a:endParaRPr lang="de-DE" sz="2300" dirty="0">
              <a:sym typeface="Wingdings" panose="05000000000000000000" pitchFamily="2" charset="2"/>
            </a:endParaRPr>
          </a:p>
        </p:txBody>
      </p:sp>
      <p:sp>
        <p:nvSpPr>
          <p:cNvPr id="6" name="Foliennummernplatzhalter 5"/>
          <p:cNvSpPr>
            <a:spLocks noGrp="1"/>
          </p:cNvSpPr>
          <p:nvPr>
            <p:ph type="sldNum" sz="quarter" idx="21"/>
          </p:nvPr>
        </p:nvSpPr>
        <p:spPr/>
        <p:txBody>
          <a:bodyPr/>
          <a:lstStyle/>
          <a:p>
            <a:fld id="{0C15BA05-4F3C-6B48-BDE8-D17F36566C7B}" type="slidenum">
              <a:rPr lang="de-DE" smtClean="0"/>
              <a:pPr/>
              <a:t>7</a:t>
            </a:fld>
            <a:endParaRPr lang="de-DE" dirty="0"/>
          </a:p>
        </p:txBody>
      </p:sp>
      <p:sp>
        <p:nvSpPr>
          <p:cNvPr id="5" name="Shape 202"/>
          <p:cNvSpPr/>
          <p:nvPr/>
        </p:nvSpPr>
        <p:spPr>
          <a:xfrm>
            <a:off x="2103630" y="2140027"/>
            <a:ext cx="6480720" cy="310854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sz="1600" dirty="0" err="1">
                <a:solidFill>
                  <a:srgbClr val="080808"/>
                </a:solidFill>
              </a:rPr>
              <a:t>Wer</a:t>
            </a:r>
            <a:r>
              <a:rPr sz="1600" dirty="0">
                <a:solidFill>
                  <a:srgbClr val="080808"/>
                </a:solidFill>
              </a:rPr>
              <a:t> </a:t>
            </a:r>
            <a:r>
              <a:rPr sz="1600" dirty="0" err="1">
                <a:solidFill>
                  <a:srgbClr val="080808"/>
                </a:solidFill>
              </a:rPr>
              <a:t>einen</a:t>
            </a:r>
            <a:r>
              <a:rPr sz="1600" dirty="0">
                <a:solidFill>
                  <a:srgbClr val="080808"/>
                </a:solidFill>
              </a:rPr>
              <a:t> </a:t>
            </a:r>
            <a:r>
              <a:rPr sz="1600" dirty="0" err="1">
                <a:solidFill>
                  <a:srgbClr val="080808"/>
                </a:solidFill>
              </a:rPr>
              <a:t>Grundgedanken</a:t>
            </a:r>
            <a:r>
              <a:rPr sz="1600" dirty="0">
                <a:solidFill>
                  <a:srgbClr val="080808"/>
                </a:solidFill>
              </a:rPr>
              <a:t> </a:t>
            </a:r>
            <a:r>
              <a:rPr sz="1600" dirty="0" err="1">
                <a:solidFill>
                  <a:srgbClr val="080808"/>
                </a:solidFill>
              </a:rPr>
              <a:t>im</a:t>
            </a:r>
            <a:r>
              <a:rPr sz="1600" dirty="0">
                <a:solidFill>
                  <a:srgbClr val="080808"/>
                </a:solidFill>
              </a:rPr>
              <a:t> </a:t>
            </a:r>
            <a:r>
              <a:rPr sz="1600" dirty="0" err="1">
                <a:solidFill>
                  <a:srgbClr val="080808"/>
                </a:solidFill>
              </a:rPr>
              <a:t>Lernbereich</a:t>
            </a:r>
            <a:r>
              <a:rPr sz="1600" dirty="0">
                <a:solidFill>
                  <a:srgbClr val="080808"/>
                </a:solidFill>
              </a:rPr>
              <a:t> </a:t>
            </a:r>
            <a:r>
              <a:rPr sz="1600" dirty="0" err="1">
                <a:solidFill>
                  <a:srgbClr val="080808"/>
                </a:solidFill>
              </a:rPr>
              <a:t>erkannt</a:t>
            </a:r>
            <a:r>
              <a:rPr sz="1600" dirty="0">
                <a:solidFill>
                  <a:srgbClr val="080808"/>
                </a:solidFill>
              </a:rPr>
              <a:t> hat…</a:t>
            </a:r>
          </a:p>
          <a:p>
            <a:endParaRPr sz="1600" dirty="0">
              <a:solidFill>
                <a:srgbClr val="080808"/>
              </a:solidFill>
            </a:endParaRPr>
          </a:p>
          <a:p>
            <a:r>
              <a:rPr sz="1600" dirty="0">
                <a:solidFill>
                  <a:srgbClr val="080808"/>
                </a:solidFill>
              </a:rPr>
              <a:t>… </a:t>
            </a:r>
            <a:r>
              <a:rPr sz="1600" dirty="0" err="1">
                <a:solidFill>
                  <a:srgbClr val="080808"/>
                </a:solidFill>
              </a:rPr>
              <a:t>kann</a:t>
            </a:r>
            <a:r>
              <a:rPr sz="1600" dirty="0">
                <a:solidFill>
                  <a:srgbClr val="080808"/>
                </a:solidFill>
              </a:rPr>
              <a:t> </a:t>
            </a:r>
            <a:r>
              <a:rPr sz="1600" dirty="0" err="1">
                <a:solidFill>
                  <a:srgbClr val="080808"/>
                </a:solidFill>
              </a:rPr>
              <a:t>unterscheiden</a:t>
            </a:r>
            <a:r>
              <a:rPr sz="1600" dirty="0">
                <a:solidFill>
                  <a:srgbClr val="080808"/>
                </a:solidFill>
              </a:rPr>
              <a:t>, was </a:t>
            </a:r>
            <a:r>
              <a:rPr sz="1600" dirty="0" err="1">
                <a:solidFill>
                  <a:srgbClr val="080808"/>
                </a:solidFill>
              </a:rPr>
              <a:t>wichtig</a:t>
            </a:r>
            <a:r>
              <a:rPr sz="1600" dirty="0">
                <a:solidFill>
                  <a:srgbClr val="080808"/>
                </a:solidFill>
              </a:rPr>
              <a:t> </a:t>
            </a:r>
            <a:r>
              <a:rPr sz="1600" dirty="0" err="1">
                <a:solidFill>
                  <a:srgbClr val="080808"/>
                </a:solidFill>
              </a:rPr>
              <a:t>ist</a:t>
            </a:r>
            <a:r>
              <a:rPr sz="1600" dirty="0">
                <a:solidFill>
                  <a:srgbClr val="080808"/>
                </a:solidFill>
              </a:rPr>
              <a:t> und was </a:t>
            </a:r>
            <a:r>
              <a:rPr sz="1600" dirty="0" err="1">
                <a:solidFill>
                  <a:srgbClr val="080808"/>
                </a:solidFill>
              </a:rPr>
              <a:t>weniger</a:t>
            </a:r>
            <a:r>
              <a:rPr sz="1600" dirty="0">
                <a:solidFill>
                  <a:srgbClr val="080808"/>
                </a:solidFill>
              </a:rPr>
              <a:t> </a:t>
            </a:r>
            <a:r>
              <a:rPr sz="1600" dirty="0" err="1">
                <a:solidFill>
                  <a:srgbClr val="080808"/>
                </a:solidFill>
              </a:rPr>
              <a:t>wichtig</a:t>
            </a:r>
            <a:endParaRPr sz="1600" dirty="0">
              <a:solidFill>
                <a:srgbClr val="080808"/>
              </a:solidFill>
            </a:endParaRPr>
          </a:p>
          <a:p>
            <a:r>
              <a:rPr sz="1600" dirty="0">
                <a:solidFill>
                  <a:srgbClr val="080808"/>
                </a:solidFill>
              </a:rPr>
              <a:t>… </a:t>
            </a:r>
            <a:r>
              <a:rPr sz="1600" dirty="0" err="1">
                <a:solidFill>
                  <a:srgbClr val="080808"/>
                </a:solidFill>
              </a:rPr>
              <a:t>kann</a:t>
            </a:r>
            <a:r>
              <a:rPr sz="1600" dirty="0">
                <a:solidFill>
                  <a:srgbClr val="080808"/>
                </a:solidFill>
              </a:rPr>
              <a:t> </a:t>
            </a:r>
            <a:r>
              <a:rPr sz="1600" dirty="0" err="1">
                <a:solidFill>
                  <a:srgbClr val="080808"/>
                </a:solidFill>
              </a:rPr>
              <a:t>klären</a:t>
            </a:r>
            <a:r>
              <a:rPr sz="1600" dirty="0">
                <a:solidFill>
                  <a:srgbClr val="080808"/>
                </a:solidFill>
              </a:rPr>
              <a:t>, was </a:t>
            </a:r>
            <a:r>
              <a:rPr sz="1600" dirty="0" err="1">
                <a:solidFill>
                  <a:srgbClr val="080808"/>
                </a:solidFill>
              </a:rPr>
              <a:t>zum</a:t>
            </a:r>
            <a:r>
              <a:rPr sz="1600" dirty="0">
                <a:solidFill>
                  <a:srgbClr val="080808"/>
                </a:solidFill>
              </a:rPr>
              <a:t> „</a:t>
            </a:r>
            <a:r>
              <a:rPr sz="1600" dirty="0" err="1">
                <a:solidFill>
                  <a:srgbClr val="080808"/>
                </a:solidFill>
              </a:rPr>
              <a:t>Thema</a:t>
            </a:r>
            <a:r>
              <a:rPr sz="1600" dirty="0">
                <a:solidFill>
                  <a:srgbClr val="080808"/>
                </a:solidFill>
              </a:rPr>
              <a:t>“ </a:t>
            </a:r>
            <a:r>
              <a:rPr sz="1600" dirty="0" err="1">
                <a:solidFill>
                  <a:srgbClr val="080808"/>
                </a:solidFill>
              </a:rPr>
              <a:t>gehört</a:t>
            </a:r>
            <a:r>
              <a:rPr sz="1600" dirty="0">
                <a:solidFill>
                  <a:srgbClr val="080808"/>
                </a:solidFill>
              </a:rPr>
              <a:t> und was </a:t>
            </a:r>
            <a:r>
              <a:rPr sz="1600" dirty="0" err="1">
                <a:solidFill>
                  <a:srgbClr val="080808"/>
                </a:solidFill>
              </a:rPr>
              <a:t>nicht</a:t>
            </a:r>
            <a:endParaRPr sz="1600" dirty="0">
              <a:solidFill>
                <a:srgbClr val="080808"/>
              </a:solidFill>
            </a:endParaRPr>
          </a:p>
          <a:p>
            <a:r>
              <a:rPr sz="1600" dirty="0">
                <a:solidFill>
                  <a:srgbClr val="080808"/>
                </a:solidFill>
              </a:rPr>
              <a:t>… </a:t>
            </a:r>
            <a:r>
              <a:rPr sz="1600" dirty="0" err="1">
                <a:solidFill>
                  <a:srgbClr val="080808"/>
                </a:solidFill>
              </a:rPr>
              <a:t>kann</a:t>
            </a:r>
            <a:r>
              <a:rPr sz="1600" dirty="0">
                <a:solidFill>
                  <a:srgbClr val="080808"/>
                </a:solidFill>
              </a:rPr>
              <a:t> </a:t>
            </a:r>
            <a:r>
              <a:rPr sz="1600" dirty="0" err="1">
                <a:solidFill>
                  <a:srgbClr val="080808"/>
                </a:solidFill>
              </a:rPr>
              <a:t>eine</a:t>
            </a:r>
            <a:r>
              <a:rPr sz="1600" dirty="0">
                <a:solidFill>
                  <a:srgbClr val="080808"/>
                </a:solidFill>
              </a:rPr>
              <a:t> </a:t>
            </a:r>
            <a:r>
              <a:rPr sz="1600" dirty="0" err="1">
                <a:solidFill>
                  <a:srgbClr val="080808"/>
                </a:solidFill>
              </a:rPr>
              <a:t>sinnvolle</a:t>
            </a:r>
            <a:r>
              <a:rPr sz="1600" dirty="0">
                <a:solidFill>
                  <a:srgbClr val="080808"/>
                </a:solidFill>
              </a:rPr>
              <a:t> </a:t>
            </a:r>
            <a:r>
              <a:rPr sz="1600" dirty="0" err="1">
                <a:solidFill>
                  <a:srgbClr val="080808"/>
                </a:solidFill>
              </a:rPr>
              <a:t>exemplarische</a:t>
            </a:r>
            <a:r>
              <a:rPr sz="1600" dirty="0">
                <a:solidFill>
                  <a:srgbClr val="080808"/>
                </a:solidFill>
              </a:rPr>
              <a:t> </a:t>
            </a:r>
            <a:r>
              <a:rPr sz="1600" dirty="0" err="1">
                <a:solidFill>
                  <a:srgbClr val="080808"/>
                </a:solidFill>
              </a:rPr>
              <a:t>Lernaufgabe</a:t>
            </a:r>
            <a:r>
              <a:rPr sz="1600" dirty="0">
                <a:solidFill>
                  <a:srgbClr val="080808"/>
                </a:solidFill>
              </a:rPr>
              <a:t> </a:t>
            </a:r>
            <a:r>
              <a:rPr sz="1600" dirty="0" err="1">
                <a:solidFill>
                  <a:srgbClr val="080808"/>
                </a:solidFill>
              </a:rPr>
              <a:t>konstruieren</a:t>
            </a:r>
            <a:endParaRPr sz="1600" dirty="0">
              <a:solidFill>
                <a:srgbClr val="080808"/>
              </a:solidFill>
            </a:endParaRPr>
          </a:p>
          <a:p>
            <a:r>
              <a:rPr sz="1600" dirty="0">
                <a:solidFill>
                  <a:srgbClr val="080808"/>
                </a:solidFill>
              </a:rPr>
              <a:t>… </a:t>
            </a:r>
            <a:r>
              <a:rPr sz="1600" dirty="0" err="1">
                <a:solidFill>
                  <a:srgbClr val="080808"/>
                </a:solidFill>
              </a:rPr>
              <a:t>kann</a:t>
            </a:r>
            <a:r>
              <a:rPr sz="1600" dirty="0">
                <a:solidFill>
                  <a:srgbClr val="080808"/>
                </a:solidFill>
              </a:rPr>
              <a:t> </a:t>
            </a:r>
            <a:r>
              <a:rPr sz="1600" dirty="0" err="1">
                <a:solidFill>
                  <a:srgbClr val="080808"/>
                </a:solidFill>
              </a:rPr>
              <a:t>Schülerfragen</a:t>
            </a:r>
            <a:r>
              <a:rPr sz="1600" dirty="0">
                <a:solidFill>
                  <a:srgbClr val="080808"/>
                </a:solidFill>
              </a:rPr>
              <a:t> </a:t>
            </a:r>
            <a:r>
              <a:rPr sz="1600" dirty="0" err="1">
                <a:solidFill>
                  <a:srgbClr val="080808"/>
                </a:solidFill>
              </a:rPr>
              <a:t>besser</a:t>
            </a:r>
            <a:r>
              <a:rPr sz="1600" dirty="0">
                <a:solidFill>
                  <a:srgbClr val="080808"/>
                </a:solidFill>
              </a:rPr>
              <a:t> </a:t>
            </a:r>
            <a:r>
              <a:rPr sz="1600" dirty="0" err="1">
                <a:solidFill>
                  <a:srgbClr val="080808"/>
                </a:solidFill>
              </a:rPr>
              <a:t>einordnen</a:t>
            </a:r>
            <a:endParaRPr sz="1600" dirty="0">
              <a:solidFill>
                <a:srgbClr val="080808"/>
              </a:solidFill>
            </a:endParaRPr>
          </a:p>
          <a:p>
            <a:r>
              <a:rPr sz="1600" dirty="0">
                <a:solidFill>
                  <a:srgbClr val="080808"/>
                </a:solidFill>
              </a:rPr>
              <a:t>… </a:t>
            </a:r>
            <a:r>
              <a:rPr sz="1600" dirty="0" err="1">
                <a:solidFill>
                  <a:srgbClr val="080808"/>
                </a:solidFill>
              </a:rPr>
              <a:t>kann</a:t>
            </a:r>
            <a:r>
              <a:rPr sz="1600" dirty="0">
                <a:solidFill>
                  <a:srgbClr val="080808"/>
                </a:solidFill>
              </a:rPr>
              <a:t> </a:t>
            </a:r>
            <a:r>
              <a:rPr sz="1600" dirty="0" err="1">
                <a:solidFill>
                  <a:srgbClr val="080808"/>
                </a:solidFill>
              </a:rPr>
              <a:t>adäquate</a:t>
            </a:r>
            <a:r>
              <a:rPr sz="1600" dirty="0">
                <a:solidFill>
                  <a:srgbClr val="080808"/>
                </a:solidFill>
              </a:rPr>
              <a:t> </a:t>
            </a:r>
            <a:r>
              <a:rPr sz="1600" dirty="0" err="1">
                <a:solidFill>
                  <a:srgbClr val="080808"/>
                </a:solidFill>
              </a:rPr>
              <a:t>Prüfungsaufgaben</a:t>
            </a:r>
            <a:r>
              <a:rPr sz="1600" dirty="0">
                <a:solidFill>
                  <a:srgbClr val="080808"/>
                </a:solidFill>
              </a:rPr>
              <a:t> </a:t>
            </a:r>
            <a:r>
              <a:rPr sz="1600" dirty="0" err="1">
                <a:solidFill>
                  <a:srgbClr val="080808"/>
                </a:solidFill>
              </a:rPr>
              <a:t>leichter</a:t>
            </a:r>
            <a:r>
              <a:rPr sz="1600" dirty="0">
                <a:solidFill>
                  <a:srgbClr val="080808"/>
                </a:solidFill>
              </a:rPr>
              <a:t> </a:t>
            </a:r>
            <a:r>
              <a:rPr sz="1600" dirty="0" err="1">
                <a:solidFill>
                  <a:srgbClr val="080808"/>
                </a:solidFill>
              </a:rPr>
              <a:t>formulieren</a:t>
            </a:r>
            <a:endParaRPr sz="1600" dirty="0">
              <a:solidFill>
                <a:srgbClr val="080808"/>
              </a:solidFill>
            </a:endParaRPr>
          </a:p>
          <a:p>
            <a:r>
              <a:rPr sz="1600" dirty="0">
                <a:solidFill>
                  <a:srgbClr val="080808"/>
                </a:solidFill>
              </a:rPr>
              <a:t>… </a:t>
            </a:r>
            <a:r>
              <a:rPr sz="1600" dirty="0" err="1">
                <a:solidFill>
                  <a:srgbClr val="080808"/>
                </a:solidFill>
              </a:rPr>
              <a:t>kann</a:t>
            </a:r>
            <a:r>
              <a:rPr sz="1600" dirty="0">
                <a:solidFill>
                  <a:srgbClr val="080808"/>
                </a:solidFill>
              </a:rPr>
              <a:t> </a:t>
            </a:r>
            <a:r>
              <a:rPr sz="1600" dirty="0" err="1">
                <a:solidFill>
                  <a:srgbClr val="080808"/>
                </a:solidFill>
              </a:rPr>
              <a:t>eine</a:t>
            </a:r>
            <a:r>
              <a:rPr sz="1600" dirty="0">
                <a:solidFill>
                  <a:srgbClr val="080808"/>
                </a:solidFill>
              </a:rPr>
              <a:t> </a:t>
            </a:r>
            <a:r>
              <a:rPr sz="1600" dirty="0" err="1">
                <a:solidFill>
                  <a:srgbClr val="080808"/>
                </a:solidFill>
              </a:rPr>
              <a:t>vernünftige</a:t>
            </a:r>
            <a:r>
              <a:rPr sz="1600" dirty="0">
                <a:solidFill>
                  <a:srgbClr val="080808"/>
                </a:solidFill>
              </a:rPr>
              <a:t> </a:t>
            </a:r>
            <a:r>
              <a:rPr sz="1600" dirty="0" err="1">
                <a:solidFill>
                  <a:srgbClr val="080808"/>
                </a:solidFill>
              </a:rPr>
              <a:t>Zeitplanung</a:t>
            </a:r>
            <a:r>
              <a:rPr sz="1600" dirty="0">
                <a:solidFill>
                  <a:srgbClr val="080808"/>
                </a:solidFill>
              </a:rPr>
              <a:t> </a:t>
            </a:r>
            <a:r>
              <a:rPr sz="1600" dirty="0" err="1">
                <a:solidFill>
                  <a:srgbClr val="080808"/>
                </a:solidFill>
              </a:rPr>
              <a:t>im</a:t>
            </a:r>
            <a:r>
              <a:rPr sz="1600" dirty="0">
                <a:solidFill>
                  <a:srgbClr val="080808"/>
                </a:solidFill>
              </a:rPr>
              <a:t> </a:t>
            </a:r>
            <a:r>
              <a:rPr sz="1600" dirty="0" err="1">
                <a:solidFill>
                  <a:srgbClr val="080808"/>
                </a:solidFill>
              </a:rPr>
              <a:t>Unterricht</a:t>
            </a:r>
            <a:r>
              <a:rPr sz="1600" dirty="0">
                <a:solidFill>
                  <a:srgbClr val="080808"/>
                </a:solidFill>
              </a:rPr>
              <a:t> </a:t>
            </a:r>
            <a:r>
              <a:rPr sz="1600" dirty="0" err="1">
                <a:solidFill>
                  <a:srgbClr val="080808"/>
                </a:solidFill>
              </a:rPr>
              <a:t>einhalten</a:t>
            </a:r>
            <a:endParaRPr sz="1600" dirty="0">
              <a:solidFill>
                <a:srgbClr val="080808"/>
              </a:solidFill>
            </a:endParaRPr>
          </a:p>
          <a:p>
            <a:r>
              <a:rPr sz="1600" dirty="0">
                <a:solidFill>
                  <a:srgbClr val="080808"/>
                </a:solidFill>
              </a:rPr>
              <a:t>… </a:t>
            </a:r>
            <a:r>
              <a:rPr sz="1600" dirty="0" err="1">
                <a:solidFill>
                  <a:srgbClr val="080808"/>
                </a:solidFill>
              </a:rPr>
              <a:t>kann</a:t>
            </a:r>
            <a:r>
              <a:rPr sz="1600" dirty="0">
                <a:solidFill>
                  <a:srgbClr val="080808"/>
                </a:solidFill>
              </a:rPr>
              <a:t> </a:t>
            </a:r>
            <a:r>
              <a:rPr sz="1600" dirty="0" err="1">
                <a:solidFill>
                  <a:srgbClr val="080808"/>
                </a:solidFill>
              </a:rPr>
              <a:t>einschätzen</a:t>
            </a:r>
            <a:r>
              <a:rPr sz="1600" dirty="0">
                <a:solidFill>
                  <a:srgbClr val="080808"/>
                </a:solidFill>
              </a:rPr>
              <a:t>, was </a:t>
            </a:r>
            <a:r>
              <a:rPr sz="1600" dirty="0" err="1">
                <a:solidFill>
                  <a:srgbClr val="080808"/>
                </a:solidFill>
              </a:rPr>
              <a:t>er</a:t>
            </a:r>
            <a:r>
              <a:rPr sz="1600" dirty="0">
                <a:solidFill>
                  <a:srgbClr val="080808"/>
                </a:solidFill>
              </a:rPr>
              <a:t> </a:t>
            </a:r>
            <a:r>
              <a:rPr sz="1600" dirty="0" err="1">
                <a:solidFill>
                  <a:srgbClr val="080808"/>
                </a:solidFill>
              </a:rPr>
              <a:t>ggf</a:t>
            </a:r>
            <a:r>
              <a:rPr sz="1600" dirty="0">
                <a:solidFill>
                  <a:srgbClr val="080808"/>
                </a:solidFill>
              </a:rPr>
              <a:t>. </a:t>
            </a:r>
            <a:r>
              <a:rPr sz="1600" dirty="0" err="1">
                <a:solidFill>
                  <a:srgbClr val="080808"/>
                </a:solidFill>
              </a:rPr>
              <a:t>weglassen</a:t>
            </a:r>
            <a:r>
              <a:rPr sz="1600" dirty="0">
                <a:solidFill>
                  <a:srgbClr val="080808"/>
                </a:solidFill>
              </a:rPr>
              <a:t> </a:t>
            </a:r>
            <a:r>
              <a:rPr sz="1600" dirty="0" err="1">
                <a:solidFill>
                  <a:srgbClr val="080808"/>
                </a:solidFill>
              </a:rPr>
              <a:t>kann</a:t>
            </a:r>
            <a:endParaRPr sz="1600" dirty="0">
              <a:solidFill>
                <a:srgbClr val="080808"/>
              </a:solidFill>
            </a:endParaRPr>
          </a:p>
          <a:p>
            <a:r>
              <a:rPr sz="1600" dirty="0">
                <a:solidFill>
                  <a:srgbClr val="080808"/>
                </a:solidFill>
              </a:rPr>
              <a:t>… </a:t>
            </a:r>
            <a:r>
              <a:rPr sz="1600" dirty="0" err="1">
                <a:solidFill>
                  <a:srgbClr val="080808"/>
                </a:solidFill>
              </a:rPr>
              <a:t>kann</a:t>
            </a:r>
            <a:r>
              <a:rPr sz="1600" dirty="0">
                <a:solidFill>
                  <a:srgbClr val="080808"/>
                </a:solidFill>
              </a:rPr>
              <a:t> </a:t>
            </a:r>
            <a:r>
              <a:rPr sz="1600" dirty="0" err="1">
                <a:solidFill>
                  <a:srgbClr val="080808"/>
                </a:solidFill>
              </a:rPr>
              <a:t>Anknüpfungspunkte</a:t>
            </a:r>
            <a:r>
              <a:rPr sz="1600" dirty="0">
                <a:solidFill>
                  <a:srgbClr val="080808"/>
                </a:solidFill>
              </a:rPr>
              <a:t> </a:t>
            </a:r>
            <a:r>
              <a:rPr sz="1600" dirty="0" err="1">
                <a:solidFill>
                  <a:srgbClr val="080808"/>
                </a:solidFill>
              </a:rPr>
              <a:t>zu</a:t>
            </a:r>
            <a:r>
              <a:rPr sz="1600" dirty="0">
                <a:solidFill>
                  <a:srgbClr val="080808"/>
                </a:solidFill>
              </a:rPr>
              <a:t> </a:t>
            </a:r>
            <a:r>
              <a:rPr sz="1600" dirty="0" err="1">
                <a:solidFill>
                  <a:srgbClr val="080808"/>
                </a:solidFill>
              </a:rPr>
              <a:t>anderen</a:t>
            </a:r>
            <a:r>
              <a:rPr sz="1600" dirty="0">
                <a:solidFill>
                  <a:srgbClr val="080808"/>
                </a:solidFill>
              </a:rPr>
              <a:t> </a:t>
            </a:r>
            <a:r>
              <a:rPr sz="1600" dirty="0" err="1">
                <a:solidFill>
                  <a:srgbClr val="080808"/>
                </a:solidFill>
              </a:rPr>
              <a:t>Themen</a:t>
            </a:r>
            <a:r>
              <a:rPr sz="1600" dirty="0">
                <a:solidFill>
                  <a:srgbClr val="080808"/>
                </a:solidFill>
              </a:rPr>
              <a:t> </a:t>
            </a:r>
            <a:r>
              <a:rPr sz="1600" dirty="0" err="1">
                <a:solidFill>
                  <a:srgbClr val="080808"/>
                </a:solidFill>
              </a:rPr>
              <a:t>erkennen</a:t>
            </a:r>
            <a:endParaRPr sz="1600" dirty="0">
              <a:solidFill>
                <a:srgbClr val="080808"/>
              </a:solidFill>
            </a:endParaRPr>
          </a:p>
          <a:p>
            <a:endParaRPr sz="1600" dirty="0">
              <a:solidFill>
                <a:srgbClr val="080808"/>
              </a:solidFill>
            </a:endParaRPr>
          </a:p>
          <a:p>
            <a:r>
              <a:rPr sz="1600" dirty="0">
                <a:solidFill>
                  <a:srgbClr val="080808"/>
                </a:solidFill>
              </a:rPr>
              <a:t>… </a:t>
            </a:r>
            <a:r>
              <a:rPr sz="1600" dirty="0" err="1">
                <a:solidFill>
                  <a:srgbClr val="080808"/>
                </a:solidFill>
              </a:rPr>
              <a:t>kurz</a:t>
            </a:r>
            <a:r>
              <a:rPr sz="1600" dirty="0">
                <a:solidFill>
                  <a:srgbClr val="080808"/>
                </a:solidFill>
              </a:rPr>
              <a:t>: hat </a:t>
            </a:r>
            <a:r>
              <a:rPr sz="1600" dirty="0" err="1">
                <a:solidFill>
                  <a:srgbClr val="080808"/>
                </a:solidFill>
              </a:rPr>
              <a:t>einen</a:t>
            </a:r>
            <a:r>
              <a:rPr sz="1600" dirty="0">
                <a:solidFill>
                  <a:srgbClr val="080808"/>
                </a:solidFill>
              </a:rPr>
              <a:t> </a:t>
            </a:r>
            <a:r>
              <a:rPr sz="1600" dirty="0" err="1">
                <a:solidFill>
                  <a:srgbClr val="080808"/>
                </a:solidFill>
              </a:rPr>
              <a:t>Orientierungspunkt</a:t>
            </a:r>
            <a:r>
              <a:rPr sz="1600" dirty="0">
                <a:solidFill>
                  <a:srgbClr val="080808"/>
                </a:solidFill>
              </a:rPr>
              <a:t>!</a:t>
            </a:r>
          </a:p>
        </p:txBody>
      </p:sp>
      <p:pic>
        <p:nvPicPr>
          <p:cNvPr id="7" name="image4.jpg" descr="http://brandschoen.com/wp-content/uploads/2012/03/Leuchtturm.jpg"/>
          <p:cNvPicPr>
            <a:picLocks noChangeAspect="1"/>
          </p:cNvPicPr>
          <p:nvPr/>
        </p:nvPicPr>
        <p:blipFill>
          <a:blip r:embed="rId3">
            <a:extLst/>
          </a:blip>
          <a:stretch>
            <a:fillRect/>
          </a:stretch>
        </p:blipFill>
        <p:spPr>
          <a:xfrm>
            <a:off x="6015940" y="4718236"/>
            <a:ext cx="2364485" cy="1390059"/>
          </a:xfrm>
          <a:prstGeom prst="rect">
            <a:avLst/>
          </a:prstGeom>
          <a:ln w="12700">
            <a:miter lim="400000"/>
          </a:ln>
        </p:spPr>
      </p:pic>
      <p:sp>
        <p:nvSpPr>
          <p:cNvPr id="8" name="Shape 191"/>
          <p:cNvSpPr/>
          <p:nvPr/>
        </p:nvSpPr>
        <p:spPr>
          <a:xfrm>
            <a:off x="611559" y="2090758"/>
            <a:ext cx="1296146" cy="31384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0800" y="10800"/>
                </a:lnTo>
                <a:lnTo>
                  <a:pt x="21600" y="21600"/>
                </a:lnTo>
                <a:lnTo>
                  <a:pt x="0" y="21600"/>
                </a:lnTo>
                <a:lnTo>
                  <a:pt x="10800" y="10800"/>
                </a:lnTo>
                <a:close/>
              </a:path>
            </a:pathLst>
          </a:custGeom>
          <a:solidFill>
            <a:srgbClr val="009DD1"/>
          </a:solidFill>
          <a:ln w="25400">
            <a:solidFill>
              <a:srgbClr val="3A5E8A"/>
            </a:solidFill>
          </a:ln>
        </p:spPr>
        <p:txBody>
          <a:bodyPr lIns="45719" rIns="45719" anchor="ctr"/>
          <a:lstStyle/>
          <a:p>
            <a:pPr algn="ctr"/>
            <a:endParaRPr/>
          </a:p>
        </p:txBody>
      </p:sp>
    </p:spTree>
    <p:extLst>
      <p:ext uri="{BB962C8B-B14F-4D97-AF65-F5344CB8AC3E}">
        <p14:creationId xmlns:p14="http://schemas.microsoft.com/office/powerpoint/2010/main" val="110561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5">
                                            <p:bg/>
                                          </p:spTgt>
                                        </p:tgtEl>
                                        <p:attrNameLst>
                                          <p:attrName>style.visibility</p:attrName>
                                        </p:attrNameLst>
                                      </p:cBhvr>
                                      <p:to>
                                        <p:strVal val="visible"/>
                                      </p:to>
                                    </p:set>
                                  </p:childTnLst>
                                </p:cTn>
                              </p:par>
                              <p:par>
                                <p:cTn id="11" presetID="1" presetClass="entr" presetSubtype="0" fill="hold" grpId="0" nodeType="withEffect">
                                  <p:stCondLst>
                                    <p:cond delay="0"/>
                                  </p:stCondLst>
                                  <p:iterate>
                                    <p:tmAbs val="0"/>
                                  </p:iterate>
                                  <p:childTnLst>
                                    <p:set>
                                      <p:cBhvr>
                                        <p:cTn id="12" fill="hold"/>
                                        <p:tgtEl>
                                          <p:spTgt spid="5">
                                            <p:txEl>
                                              <p:pRg st="0" end="0"/>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p:tmAbs val="0"/>
                                  </p:iterate>
                                  <p:childTnLst>
                                    <p:set>
                                      <p:cBhvr>
                                        <p:cTn id="19" fill="hold"/>
                                        <p:tgtEl>
                                          <p:spTgt spid="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iterate>
                                    <p:tmAbs val="0"/>
                                  </p:iterate>
                                  <p:childTnLst>
                                    <p:set>
                                      <p:cBhvr>
                                        <p:cTn id="23" fill="hold"/>
                                        <p:tgtEl>
                                          <p:spTgt spid="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iterate>
                                    <p:tmAbs val="0"/>
                                  </p:iterate>
                                  <p:childTnLst>
                                    <p:set>
                                      <p:cBhvr>
                                        <p:cTn id="27" fill="hold"/>
                                        <p:tgtEl>
                                          <p:spTgt spid="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p:tmAbs val="0"/>
                                  </p:iterate>
                                  <p:childTnLst>
                                    <p:set>
                                      <p:cBhvr>
                                        <p:cTn id="31" fill="hold"/>
                                        <p:tgtEl>
                                          <p:spTgt spid="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p:tmAbs val="0"/>
                                  </p:iterate>
                                  <p:childTnLst>
                                    <p:set>
                                      <p:cBhvr>
                                        <p:cTn id="35" fill="hold"/>
                                        <p:tgtEl>
                                          <p:spTgt spid="5">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iterate>
                                    <p:tmAbs val="0"/>
                                  </p:iterate>
                                  <p:childTnLst>
                                    <p:set>
                                      <p:cBhvr>
                                        <p:cTn id="39" fill="hold"/>
                                        <p:tgtEl>
                                          <p:spTgt spid="5">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p:tmAbs val="0"/>
                                  </p:iterate>
                                  <p:childTnLst>
                                    <p:set>
                                      <p:cBhvr>
                                        <p:cTn id="43" fill="hold"/>
                                        <p:tgtEl>
                                          <p:spTgt spid="5">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iterate>
                                    <p:tmAbs val="0"/>
                                  </p:iterate>
                                  <p:childTnLst>
                                    <p:set>
                                      <p:cBhvr>
                                        <p:cTn id="47" fill="hold"/>
                                        <p:tgtEl>
                                          <p:spTgt spid="5">
                                            <p:txEl>
                                              <p:pRg st="9" end="9"/>
                                            </p:txEl>
                                          </p:spTgt>
                                        </p:tgtEl>
                                        <p:attrNameLst>
                                          <p:attrName>style.visibility</p:attrName>
                                        </p:attrNameLst>
                                      </p:cBhvr>
                                      <p:to>
                                        <p:strVal val="visible"/>
                                      </p:to>
                                    </p:set>
                                  </p:childTnLst>
                                </p:cTn>
                              </p:par>
                            </p:childTnLst>
                          </p:cTn>
                        </p:par>
                        <p:par>
                          <p:cTn id="48" fill="hold">
                            <p:stCondLst>
                              <p:cond delay="0"/>
                            </p:stCondLst>
                            <p:childTnLst>
                              <p:par>
                                <p:cTn id="49" presetID="1" presetClass="entr" presetSubtype="0" fill="hold" grpId="0" nodeType="afterEffect">
                                  <p:stCondLst>
                                    <p:cond delay="0"/>
                                  </p:stCondLst>
                                  <p:iterate>
                                    <p:tmAbs val="0"/>
                                  </p:iterate>
                                  <p:childTnLst>
                                    <p:set>
                                      <p:cBhvr>
                                        <p:cTn id="50" fill="hold"/>
                                        <p:tgtEl>
                                          <p:spTgt spid="5">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iterate>
                                    <p:tmAbs val="0"/>
                                  </p:iterate>
                                  <p:childTnLst>
                                    <p:set>
                                      <p:cBhvr>
                                        <p:cTn id="54" fill="hold"/>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Autofit/>
          </a:bodyPr>
          <a:lstStyle/>
          <a:p>
            <a:r>
              <a:rPr lang="de-DE" sz="2700" dirty="0" smtClean="0"/>
              <a:t>Eine Aufgabe</a:t>
            </a:r>
            <a:endParaRPr lang="de-DE" sz="2700" dirty="0"/>
          </a:p>
        </p:txBody>
      </p:sp>
      <p:sp>
        <p:nvSpPr>
          <p:cNvPr id="6" name="Foliennummernplatzhalter 5"/>
          <p:cNvSpPr>
            <a:spLocks noGrp="1"/>
          </p:cNvSpPr>
          <p:nvPr>
            <p:ph type="sldNum" sz="quarter" idx="21"/>
          </p:nvPr>
        </p:nvSpPr>
        <p:spPr/>
        <p:txBody>
          <a:bodyPr/>
          <a:lstStyle/>
          <a:p>
            <a:fld id="{0C15BA05-4F3C-6B48-BDE8-D17F36566C7B}" type="slidenum">
              <a:rPr lang="de-DE" smtClean="0"/>
              <a:pPr/>
              <a:t>8</a:t>
            </a:fld>
            <a:endParaRPr lang="de-DE" dirty="0"/>
          </a:p>
        </p:txBody>
      </p:sp>
      <p:sp>
        <p:nvSpPr>
          <p:cNvPr id="9" name="Shape 207"/>
          <p:cNvSpPr/>
          <p:nvPr/>
        </p:nvSpPr>
        <p:spPr>
          <a:xfrm>
            <a:off x="606489" y="3085960"/>
            <a:ext cx="7560841" cy="147732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dirty="0" err="1">
                <a:solidFill>
                  <a:srgbClr val="080808"/>
                </a:solidFill>
              </a:rPr>
              <a:t>Nenne</a:t>
            </a:r>
            <a:r>
              <a:rPr dirty="0">
                <a:solidFill>
                  <a:srgbClr val="080808"/>
                </a:solidFill>
              </a:rPr>
              <a:t> </a:t>
            </a:r>
            <a:r>
              <a:rPr dirty="0" err="1">
                <a:solidFill>
                  <a:srgbClr val="080808"/>
                </a:solidFill>
              </a:rPr>
              <a:t>fünf</a:t>
            </a:r>
            <a:r>
              <a:rPr dirty="0">
                <a:solidFill>
                  <a:srgbClr val="080808"/>
                </a:solidFill>
              </a:rPr>
              <a:t> </a:t>
            </a:r>
            <a:r>
              <a:rPr dirty="0" err="1">
                <a:solidFill>
                  <a:srgbClr val="080808"/>
                </a:solidFill>
              </a:rPr>
              <a:t>Elemente</a:t>
            </a:r>
            <a:r>
              <a:rPr dirty="0">
                <a:solidFill>
                  <a:srgbClr val="080808"/>
                </a:solidFill>
              </a:rPr>
              <a:t> der </a:t>
            </a:r>
            <a:r>
              <a:rPr dirty="0" err="1">
                <a:solidFill>
                  <a:srgbClr val="080808"/>
                </a:solidFill>
              </a:rPr>
              <a:t>Ausstattung</a:t>
            </a:r>
            <a:r>
              <a:rPr dirty="0">
                <a:solidFill>
                  <a:srgbClr val="080808"/>
                </a:solidFill>
              </a:rPr>
              <a:t> </a:t>
            </a:r>
            <a:r>
              <a:rPr dirty="0" err="1">
                <a:solidFill>
                  <a:srgbClr val="080808"/>
                </a:solidFill>
              </a:rPr>
              <a:t>einer</a:t>
            </a:r>
            <a:r>
              <a:rPr dirty="0">
                <a:solidFill>
                  <a:srgbClr val="080808"/>
                </a:solidFill>
              </a:rPr>
              <a:t> </a:t>
            </a:r>
            <a:r>
              <a:rPr dirty="0" err="1">
                <a:solidFill>
                  <a:srgbClr val="080808"/>
                </a:solidFill>
              </a:rPr>
              <a:t>katholischen</a:t>
            </a:r>
            <a:r>
              <a:rPr dirty="0">
                <a:solidFill>
                  <a:srgbClr val="080808"/>
                </a:solidFill>
              </a:rPr>
              <a:t> </a:t>
            </a:r>
            <a:r>
              <a:rPr dirty="0" err="1">
                <a:solidFill>
                  <a:srgbClr val="080808"/>
                </a:solidFill>
              </a:rPr>
              <a:t>Kirche</a:t>
            </a:r>
            <a:r>
              <a:rPr dirty="0">
                <a:solidFill>
                  <a:srgbClr val="080808"/>
                </a:solidFill>
              </a:rPr>
              <a:t>!</a:t>
            </a:r>
          </a:p>
          <a:p>
            <a:endParaRPr dirty="0">
              <a:solidFill>
                <a:srgbClr val="080808"/>
              </a:solidFill>
            </a:endParaRPr>
          </a:p>
          <a:p>
            <a:endParaRPr dirty="0">
              <a:solidFill>
                <a:srgbClr val="080808"/>
              </a:solidFill>
            </a:endParaRPr>
          </a:p>
          <a:p>
            <a:r>
              <a:rPr dirty="0" err="1">
                <a:solidFill>
                  <a:srgbClr val="080808"/>
                </a:solidFill>
              </a:rPr>
              <a:t>Welchen</a:t>
            </a:r>
            <a:r>
              <a:rPr dirty="0">
                <a:solidFill>
                  <a:srgbClr val="080808"/>
                </a:solidFill>
              </a:rPr>
              <a:t> </a:t>
            </a:r>
            <a:r>
              <a:rPr dirty="0" err="1">
                <a:solidFill>
                  <a:srgbClr val="080808"/>
                </a:solidFill>
              </a:rPr>
              <a:t>Grundgedanken</a:t>
            </a:r>
            <a:r>
              <a:rPr dirty="0">
                <a:solidFill>
                  <a:srgbClr val="080808"/>
                </a:solidFill>
              </a:rPr>
              <a:t> hat die </a:t>
            </a:r>
            <a:r>
              <a:rPr dirty="0" err="1">
                <a:solidFill>
                  <a:srgbClr val="080808"/>
                </a:solidFill>
              </a:rPr>
              <a:t>Lehrkraft</a:t>
            </a:r>
            <a:r>
              <a:rPr dirty="0">
                <a:solidFill>
                  <a:srgbClr val="080808"/>
                </a:solidFill>
              </a:rPr>
              <a:t> </a:t>
            </a:r>
            <a:r>
              <a:rPr dirty="0" err="1">
                <a:solidFill>
                  <a:srgbClr val="080808"/>
                </a:solidFill>
              </a:rPr>
              <a:t>vermutlich</a:t>
            </a:r>
            <a:r>
              <a:rPr dirty="0">
                <a:solidFill>
                  <a:srgbClr val="080808"/>
                </a:solidFill>
              </a:rPr>
              <a:t> </a:t>
            </a:r>
            <a:r>
              <a:rPr dirty="0" err="1">
                <a:solidFill>
                  <a:srgbClr val="080808"/>
                </a:solidFill>
              </a:rPr>
              <a:t>im</a:t>
            </a:r>
            <a:r>
              <a:rPr dirty="0">
                <a:solidFill>
                  <a:srgbClr val="080808"/>
                </a:solidFill>
              </a:rPr>
              <a:t> </a:t>
            </a:r>
            <a:r>
              <a:rPr dirty="0" err="1">
                <a:solidFill>
                  <a:srgbClr val="080808"/>
                </a:solidFill>
              </a:rPr>
              <a:t>Unterricht</a:t>
            </a:r>
            <a:r>
              <a:rPr dirty="0">
                <a:solidFill>
                  <a:srgbClr val="080808"/>
                </a:solidFill>
              </a:rPr>
              <a:t> </a:t>
            </a:r>
            <a:r>
              <a:rPr dirty="0" err="1">
                <a:solidFill>
                  <a:srgbClr val="080808"/>
                </a:solidFill>
              </a:rPr>
              <a:t>verfolgt</a:t>
            </a:r>
            <a:r>
              <a:rPr dirty="0">
                <a:solidFill>
                  <a:srgbClr val="080808"/>
                </a:solidFill>
              </a:rPr>
              <a:t>?</a:t>
            </a:r>
          </a:p>
        </p:txBody>
      </p:sp>
    </p:spTree>
    <p:extLst>
      <p:ext uri="{BB962C8B-B14F-4D97-AF65-F5344CB8AC3E}">
        <p14:creationId xmlns:p14="http://schemas.microsoft.com/office/powerpoint/2010/main" val="4019292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idx="1"/>
          </p:nvPr>
        </p:nvSpPr>
        <p:spPr/>
        <p:txBody>
          <a:bodyPr>
            <a:noAutofit/>
          </a:bodyPr>
          <a:lstStyle/>
          <a:p>
            <a:r>
              <a:rPr lang="de-DE" sz="2300" dirty="0" smtClean="0"/>
              <a:t>Abheben auf den Grundgedanken von LB 5.5: Bedeutung</a:t>
            </a:r>
            <a:endParaRPr lang="de-DE" sz="2300" dirty="0"/>
          </a:p>
        </p:txBody>
      </p:sp>
      <p:sp>
        <p:nvSpPr>
          <p:cNvPr id="6" name="Foliennummernplatzhalter 5"/>
          <p:cNvSpPr>
            <a:spLocks noGrp="1"/>
          </p:cNvSpPr>
          <p:nvPr>
            <p:ph type="sldNum" sz="quarter" idx="21"/>
          </p:nvPr>
        </p:nvSpPr>
        <p:spPr/>
        <p:txBody>
          <a:bodyPr/>
          <a:lstStyle/>
          <a:p>
            <a:fld id="{0C15BA05-4F3C-6B48-BDE8-D17F36566C7B}" type="slidenum">
              <a:rPr lang="de-DE" smtClean="0"/>
              <a:pPr/>
              <a:t>9</a:t>
            </a:fld>
            <a:endParaRPr lang="de-DE" dirty="0"/>
          </a:p>
        </p:txBody>
      </p:sp>
      <p:sp>
        <p:nvSpPr>
          <p:cNvPr id="4" name="Shape 212"/>
          <p:cNvSpPr/>
          <p:nvPr/>
        </p:nvSpPr>
        <p:spPr>
          <a:xfrm>
            <a:off x="434976" y="2478254"/>
            <a:ext cx="7488834" cy="20313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b="1"/>
            </a:pPr>
            <a:r>
              <a:rPr dirty="0" err="1">
                <a:solidFill>
                  <a:srgbClr val="080808"/>
                </a:solidFill>
              </a:rPr>
              <a:t>Kompetenzerwartungen</a:t>
            </a:r>
            <a:endParaRPr dirty="0">
              <a:solidFill>
                <a:srgbClr val="080808"/>
              </a:solidFill>
            </a:endParaRPr>
          </a:p>
          <a:p>
            <a:r>
              <a:rPr dirty="0">
                <a:solidFill>
                  <a:srgbClr val="080808"/>
                </a:solidFill>
              </a:rPr>
              <a:t> </a:t>
            </a:r>
          </a:p>
          <a:p>
            <a:r>
              <a:rPr dirty="0">
                <a:solidFill>
                  <a:srgbClr val="080808"/>
                </a:solidFill>
              </a:rPr>
              <a:t>Die </a:t>
            </a:r>
            <a:r>
              <a:rPr dirty="0" err="1">
                <a:solidFill>
                  <a:srgbClr val="080808"/>
                </a:solidFill>
              </a:rPr>
              <a:t>Schülerinnen</a:t>
            </a:r>
            <a:r>
              <a:rPr dirty="0">
                <a:solidFill>
                  <a:srgbClr val="080808"/>
                </a:solidFill>
              </a:rPr>
              <a:t> und </a:t>
            </a:r>
            <a:r>
              <a:rPr dirty="0" err="1">
                <a:solidFill>
                  <a:srgbClr val="080808"/>
                </a:solidFill>
              </a:rPr>
              <a:t>Schüler</a:t>
            </a:r>
            <a:r>
              <a:rPr dirty="0">
                <a:solidFill>
                  <a:srgbClr val="080808"/>
                </a:solidFill>
              </a:rPr>
              <a:t> ...</a:t>
            </a:r>
          </a:p>
          <a:p>
            <a:r>
              <a:rPr dirty="0" err="1">
                <a:solidFill>
                  <a:srgbClr val="080808"/>
                </a:solidFill>
              </a:rPr>
              <a:t>erkunden</a:t>
            </a:r>
            <a:r>
              <a:rPr dirty="0">
                <a:solidFill>
                  <a:srgbClr val="080808"/>
                </a:solidFill>
              </a:rPr>
              <a:t> </a:t>
            </a:r>
            <a:r>
              <a:rPr dirty="0" err="1">
                <a:solidFill>
                  <a:srgbClr val="080808"/>
                </a:solidFill>
              </a:rPr>
              <a:t>einen</a:t>
            </a:r>
            <a:r>
              <a:rPr dirty="0">
                <a:solidFill>
                  <a:srgbClr val="080808"/>
                </a:solidFill>
              </a:rPr>
              <a:t> </a:t>
            </a:r>
            <a:r>
              <a:rPr dirty="0" err="1">
                <a:solidFill>
                  <a:srgbClr val="080808"/>
                </a:solidFill>
              </a:rPr>
              <a:t>Kirchenraum</a:t>
            </a:r>
            <a:r>
              <a:rPr dirty="0">
                <a:solidFill>
                  <a:srgbClr val="080808"/>
                </a:solidFill>
              </a:rPr>
              <a:t> und </a:t>
            </a:r>
            <a:r>
              <a:rPr dirty="0" err="1">
                <a:solidFill>
                  <a:srgbClr val="080808"/>
                </a:solidFill>
              </a:rPr>
              <a:t>beschreiben</a:t>
            </a:r>
            <a:r>
              <a:rPr dirty="0">
                <a:solidFill>
                  <a:srgbClr val="080808"/>
                </a:solidFill>
              </a:rPr>
              <a:t> </a:t>
            </a:r>
            <a:r>
              <a:rPr dirty="0" err="1">
                <a:solidFill>
                  <a:srgbClr val="080808"/>
                </a:solidFill>
              </a:rPr>
              <a:t>dessen</a:t>
            </a:r>
            <a:r>
              <a:rPr dirty="0">
                <a:solidFill>
                  <a:srgbClr val="080808"/>
                </a:solidFill>
              </a:rPr>
              <a:t> </a:t>
            </a:r>
            <a:r>
              <a:rPr dirty="0" err="1">
                <a:solidFill>
                  <a:srgbClr val="009DD1"/>
                </a:solidFill>
              </a:rPr>
              <a:t>Bedeutung</a:t>
            </a:r>
            <a:r>
              <a:rPr dirty="0">
                <a:solidFill>
                  <a:srgbClr val="009DD1"/>
                </a:solidFill>
              </a:rPr>
              <a:t> </a:t>
            </a:r>
            <a:r>
              <a:rPr dirty="0" err="1">
                <a:solidFill>
                  <a:srgbClr val="080808"/>
                </a:solidFill>
              </a:rPr>
              <a:t>für</a:t>
            </a:r>
            <a:r>
              <a:rPr dirty="0">
                <a:solidFill>
                  <a:srgbClr val="080808"/>
                </a:solidFill>
              </a:rPr>
              <a:t> das </a:t>
            </a:r>
            <a:r>
              <a:rPr dirty="0" err="1">
                <a:solidFill>
                  <a:srgbClr val="080808"/>
                </a:solidFill>
              </a:rPr>
              <a:t>Gemeindeleben</a:t>
            </a:r>
            <a:r>
              <a:rPr dirty="0">
                <a:solidFill>
                  <a:srgbClr val="080808"/>
                </a:solidFill>
              </a:rPr>
              <a:t> </a:t>
            </a:r>
            <a:r>
              <a:rPr dirty="0" err="1">
                <a:solidFill>
                  <a:srgbClr val="080808"/>
                </a:solidFill>
              </a:rPr>
              <a:t>einer</a:t>
            </a:r>
            <a:r>
              <a:rPr dirty="0">
                <a:solidFill>
                  <a:srgbClr val="080808"/>
                </a:solidFill>
              </a:rPr>
              <a:t> </a:t>
            </a:r>
            <a:r>
              <a:rPr dirty="0" err="1">
                <a:solidFill>
                  <a:srgbClr val="080808"/>
                </a:solidFill>
              </a:rPr>
              <a:t>Pfarrei</a:t>
            </a:r>
            <a:r>
              <a:rPr dirty="0">
                <a:solidFill>
                  <a:srgbClr val="080808"/>
                </a:solidFill>
              </a:rPr>
              <a:t> und die </a:t>
            </a:r>
            <a:r>
              <a:rPr dirty="0" err="1">
                <a:solidFill>
                  <a:srgbClr val="080808"/>
                </a:solidFill>
              </a:rPr>
              <a:t>Glaubenspraxis</a:t>
            </a:r>
            <a:r>
              <a:rPr dirty="0">
                <a:solidFill>
                  <a:srgbClr val="080808"/>
                </a:solidFill>
              </a:rPr>
              <a:t> </a:t>
            </a:r>
            <a:r>
              <a:rPr dirty="0" err="1">
                <a:solidFill>
                  <a:srgbClr val="080808"/>
                </a:solidFill>
              </a:rPr>
              <a:t>einzelner</a:t>
            </a:r>
            <a:r>
              <a:rPr dirty="0">
                <a:solidFill>
                  <a:srgbClr val="080808"/>
                </a:solidFill>
              </a:rPr>
              <a:t> Christen. </a:t>
            </a:r>
            <a:r>
              <a:rPr dirty="0"/>
              <a:t/>
            </a:r>
            <a:br>
              <a:rPr dirty="0"/>
            </a:br>
            <a:endParaRPr dirty="0"/>
          </a:p>
        </p:txBody>
      </p:sp>
      <p:sp>
        <p:nvSpPr>
          <p:cNvPr id="5" name="Shape 213"/>
          <p:cNvSpPr/>
          <p:nvPr/>
        </p:nvSpPr>
        <p:spPr>
          <a:xfrm>
            <a:off x="434976" y="4327966"/>
            <a:ext cx="7056785"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rPr dirty="0">
                <a:solidFill>
                  <a:srgbClr val="080808"/>
                </a:solidFill>
              </a:rPr>
              <a:t>Was </a:t>
            </a:r>
            <a:r>
              <a:rPr dirty="0" err="1">
                <a:solidFill>
                  <a:srgbClr val="080808"/>
                </a:solidFill>
              </a:rPr>
              <a:t>ist</a:t>
            </a:r>
            <a:r>
              <a:rPr dirty="0">
                <a:solidFill>
                  <a:srgbClr val="080808"/>
                </a:solidFill>
              </a:rPr>
              <a:t> der </a:t>
            </a:r>
            <a:r>
              <a:rPr dirty="0" err="1">
                <a:solidFill>
                  <a:srgbClr val="080808"/>
                </a:solidFill>
              </a:rPr>
              <a:t>Grundgedanke</a:t>
            </a:r>
            <a:r>
              <a:rPr dirty="0">
                <a:solidFill>
                  <a:srgbClr val="080808"/>
                </a:solidFill>
              </a:rPr>
              <a:t>? </a:t>
            </a:r>
          </a:p>
          <a:p>
            <a:r>
              <a:rPr dirty="0" err="1">
                <a:solidFill>
                  <a:srgbClr val="080808"/>
                </a:solidFill>
              </a:rPr>
              <a:t>Welcher</a:t>
            </a:r>
            <a:r>
              <a:rPr dirty="0">
                <a:solidFill>
                  <a:srgbClr val="080808"/>
                </a:solidFill>
              </a:rPr>
              <a:t> </a:t>
            </a:r>
            <a:r>
              <a:rPr dirty="0" err="1">
                <a:solidFill>
                  <a:srgbClr val="080808"/>
                </a:solidFill>
              </a:rPr>
              <a:t>Glaube</a:t>
            </a:r>
            <a:r>
              <a:rPr dirty="0">
                <a:solidFill>
                  <a:srgbClr val="080808"/>
                </a:solidFill>
              </a:rPr>
              <a:t> </a:t>
            </a:r>
            <a:r>
              <a:rPr dirty="0" err="1">
                <a:solidFill>
                  <a:srgbClr val="080808"/>
                </a:solidFill>
              </a:rPr>
              <a:t>kommt</a:t>
            </a:r>
            <a:r>
              <a:rPr dirty="0">
                <a:solidFill>
                  <a:srgbClr val="080808"/>
                </a:solidFill>
              </a:rPr>
              <a:t> </a:t>
            </a:r>
            <a:r>
              <a:rPr dirty="0" err="1">
                <a:solidFill>
                  <a:srgbClr val="080808"/>
                </a:solidFill>
              </a:rPr>
              <a:t>im</a:t>
            </a:r>
            <a:r>
              <a:rPr dirty="0">
                <a:solidFill>
                  <a:srgbClr val="080808"/>
                </a:solidFill>
              </a:rPr>
              <a:t> </a:t>
            </a:r>
            <a:r>
              <a:rPr dirty="0" err="1">
                <a:solidFill>
                  <a:srgbClr val="080808"/>
                </a:solidFill>
              </a:rPr>
              <a:t>Kirchenraum</a:t>
            </a:r>
            <a:r>
              <a:rPr dirty="0">
                <a:solidFill>
                  <a:srgbClr val="080808"/>
                </a:solidFill>
              </a:rPr>
              <a:t> </a:t>
            </a:r>
            <a:r>
              <a:rPr dirty="0" err="1">
                <a:solidFill>
                  <a:srgbClr val="080808"/>
                </a:solidFill>
              </a:rPr>
              <a:t>zum</a:t>
            </a:r>
            <a:r>
              <a:rPr dirty="0">
                <a:solidFill>
                  <a:srgbClr val="080808"/>
                </a:solidFill>
              </a:rPr>
              <a:t> </a:t>
            </a:r>
            <a:r>
              <a:rPr dirty="0" err="1">
                <a:solidFill>
                  <a:srgbClr val="080808"/>
                </a:solidFill>
              </a:rPr>
              <a:t>Ausdruck</a:t>
            </a:r>
            <a:r>
              <a:rPr dirty="0">
                <a:solidFill>
                  <a:srgbClr val="080808"/>
                </a:solidFill>
              </a:rPr>
              <a:t>?</a:t>
            </a:r>
          </a:p>
        </p:txBody>
      </p:sp>
    </p:spTree>
    <p:extLst>
      <p:ext uri="{BB962C8B-B14F-4D97-AF65-F5344CB8AC3E}">
        <p14:creationId xmlns:p14="http://schemas.microsoft.com/office/powerpoint/2010/main" val="2005305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p:tmAbs val="0"/>
                                  </p:iterate>
                                  <p:childTnLst>
                                    <p:set>
                                      <p:cBhvr>
                                        <p:cTn id="12" fill="hold"/>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iterate>
                                    <p:tmAbs val="0"/>
                                  </p:iterate>
                                  <p:childTnLst>
                                    <p:set>
                                      <p:cBhvr>
                                        <p:cTn id="16" fill="hold"/>
                                        <p:tgtEl>
                                          <p:spTgt spid="5">
                                            <p:txEl>
                                              <p:charRg st="77" end="7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5" animBg="1" advAuto="0"/>
    </p:bldLst>
  </p:timing>
</p:sld>
</file>

<file path=ppt/theme/theme1.xml><?xml version="1.0" encoding="utf-8"?>
<a:theme xmlns:a="http://schemas.openxmlformats.org/drawingml/2006/main" name="IHK_Master">
  <a:themeElements>
    <a:clrScheme name="STONE">
      <a:dk1>
        <a:srgbClr val="009DD1"/>
      </a:dk1>
      <a:lt1>
        <a:sysClr val="window" lastClr="FFFFFF"/>
      </a:lt1>
      <a:dk2>
        <a:srgbClr val="003366"/>
      </a:dk2>
      <a:lt2>
        <a:srgbClr val="EEECE1"/>
      </a:lt2>
      <a:accent1>
        <a:srgbClr val="B1B3B4"/>
      </a:accent1>
      <a:accent2>
        <a:srgbClr val="FFCE00"/>
      </a:accent2>
      <a:accent3>
        <a:srgbClr val="595959"/>
      </a:accent3>
      <a:accent4>
        <a:srgbClr val="76B82A"/>
      </a:accent4>
      <a:accent5>
        <a:srgbClr val="4BACC6"/>
      </a:accent5>
      <a:accent6>
        <a:srgbClr val="E40D2E"/>
      </a:accent6>
      <a:hlink>
        <a:srgbClr val="9F5098"/>
      </a:hlink>
      <a:folHlink>
        <a:srgbClr val="F0821A"/>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IHK_Master</Template>
  <TotalTime>0</TotalTime>
  <Words>2424</Words>
  <Application>Microsoft Office PowerPoint</Application>
  <PresentationFormat>Bildschirmpräsentation (4:3)</PresentationFormat>
  <Paragraphs>329</Paragraphs>
  <Slides>22</Slides>
  <Notes>22</Notes>
  <HiddenSlides>0</HiddenSlides>
  <MMClips>0</MMClips>
  <ScaleCrop>false</ScaleCrop>
  <HeadingPairs>
    <vt:vector size="4" baseType="variant">
      <vt:variant>
        <vt:lpstr>Design</vt:lpstr>
      </vt:variant>
      <vt:variant>
        <vt:i4>1</vt:i4>
      </vt:variant>
      <vt:variant>
        <vt:lpstr>Folientitel</vt:lpstr>
      </vt:variant>
      <vt:variant>
        <vt:i4>22</vt:i4>
      </vt:variant>
    </vt:vector>
  </HeadingPairs>
  <TitlesOfParts>
    <vt:vector size="23" baseType="lpstr">
      <vt:lpstr>IHK_Master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IHK München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IHK Master</dc:subject>
  <dc:creator>Clemens</dc:creator>
  <cp:lastModifiedBy>Faßbender, David</cp:lastModifiedBy>
  <cp:revision>111</cp:revision>
  <cp:lastPrinted>2016-10-26T11:58:54Z</cp:lastPrinted>
  <dcterms:created xsi:type="dcterms:W3CDTF">2016-10-05T12:35:47Z</dcterms:created>
  <dcterms:modified xsi:type="dcterms:W3CDTF">2018-07-12T08:28:47Z</dcterms:modified>
</cp:coreProperties>
</file>